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09" r:id="rId3"/>
    <p:sldId id="283" r:id="rId4"/>
    <p:sldId id="257" r:id="rId5"/>
    <p:sldId id="271" r:id="rId6"/>
    <p:sldId id="298" r:id="rId7"/>
    <p:sldId id="290" r:id="rId8"/>
    <p:sldId id="284" r:id="rId9"/>
    <p:sldId id="286" r:id="rId10"/>
    <p:sldId id="285" r:id="rId11"/>
    <p:sldId id="291" r:id="rId12"/>
    <p:sldId id="292" r:id="rId13"/>
    <p:sldId id="306" r:id="rId14"/>
    <p:sldId id="307" r:id="rId15"/>
    <p:sldId id="288" r:id="rId16"/>
    <p:sldId id="304" r:id="rId17"/>
    <p:sldId id="293" r:id="rId18"/>
    <p:sldId id="299" r:id="rId19"/>
    <p:sldId id="287" r:id="rId20"/>
    <p:sldId id="289" r:id="rId21"/>
    <p:sldId id="294" r:id="rId22"/>
    <p:sldId id="295" r:id="rId23"/>
    <p:sldId id="308" r:id="rId24"/>
    <p:sldId id="296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1" autoAdjust="0"/>
    <p:restoredTop sz="98225" autoAdjust="0"/>
  </p:normalViewPr>
  <p:slideViewPr>
    <p:cSldViewPr showGuides="1">
      <p:cViewPr>
        <p:scale>
          <a:sx n="100" d="100"/>
          <a:sy n="100" d="100"/>
        </p:scale>
        <p:origin x="-516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8743E-72CA-460D-8B57-79D3AC32C34B}" type="doc">
      <dgm:prSet loTypeId="urn:microsoft.com/office/officeart/2005/8/layout/hierarchy1" loCatId="hierarchy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AE69B3D6-C640-4DC2-AE40-65770EDF3574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董事长</a:t>
          </a:r>
          <a:endParaRPr lang="en-US" altLang="zh-CN" sz="1600" b="1" dirty="0" smtClean="0">
            <a:latin typeface="微软雅黑" pitchFamily="34" charset="-122"/>
            <a:ea typeface="微软雅黑" pitchFamily="34" charset="-122"/>
          </a:endParaRPr>
        </a:p>
      </dgm:t>
    </dgm:pt>
    <dgm:pt modelId="{1A057B57-248D-4016-A2E9-5DB2BA21CE39}" type="parTrans" cxnId="{A350799C-A860-4406-8FEB-CB1D1886ABA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2D7A33-EB2E-4338-99FF-65BA000E8433}" type="sibTrans" cxnId="{A350799C-A860-4406-8FEB-CB1D1886ABA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7D5BF21-A4C9-4A1A-8393-0A1E4C34777E}">
      <dgm:prSet phldrT="[文本]" custT="1"/>
      <dgm:spPr/>
      <dgm:t>
        <a:bodyPr/>
        <a:lstStyle/>
        <a:p>
          <a:r>
            <a:rPr lang="zh-CN" altLang="en-US" sz="1400" b="1" smtClean="0">
              <a:latin typeface="微软雅黑" pitchFamily="34" charset="-122"/>
              <a:ea typeface="微软雅黑" pitchFamily="34" charset="-122"/>
            </a:rPr>
            <a:t>明盛公司</a:t>
          </a:r>
          <a:endParaRPr lang="zh-CN" altLang="en-US" sz="1400" b="1" dirty="0">
            <a:latin typeface="微软雅黑" pitchFamily="34" charset="-122"/>
            <a:ea typeface="微软雅黑" pitchFamily="34" charset="-122"/>
          </a:endParaRPr>
        </a:p>
      </dgm:t>
    </dgm:pt>
    <dgm:pt modelId="{8A3FD222-7F4B-4069-A3E9-835468753AE4}" type="parTrans" cxnId="{43BBA3EF-DA66-4D3E-A6A9-5B979CCCA53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E476270-587A-4F07-B43D-73436DAD8A03}" type="sibTrans" cxnId="{43BBA3EF-DA66-4D3E-A6A9-5B979CCCA53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AF423B3-F9D4-400D-918D-D3E182BF1607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itchFamily="34" charset="-122"/>
              <a:ea typeface="微软雅黑" pitchFamily="34" charset="-122"/>
            </a:rPr>
            <a:t>通付宝公司</a:t>
          </a:r>
          <a:endParaRPr lang="zh-CN" altLang="en-US" sz="1400" b="1" dirty="0">
            <a:latin typeface="微软雅黑" pitchFamily="34" charset="-122"/>
            <a:ea typeface="微软雅黑" pitchFamily="34" charset="-122"/>
          </a:endParaRPr>
        </a:p>
      </dgm:t>
    </dgm:pt>
    <dgm:pt modelId="{F64ED8E5-DD5A-4424-8416-870CD306BE06}" type="parTrans" cxnId="{1C511ECF-D3C2-4492-A12D-00CEAB40B1C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74D0350-5FC5-4192-98DD-9DAFE8B4E4A5}" type="sibTrans" cxnId="{1C511ECF-D3C2-4492-A12D-00CEAB40B1C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A2E1C6D-437E-4678-8698-1036C325699D}">
      <dgm:prSet/>
      <dgm:spPr/>
      <dgm:t>
        <a:bodyPr/>
        <a:lstStyle/>
        <a:p>
          <a:r>
            <a:rPr lang="zh-CN" altLang="en-US" b="1" smtClean="0">
              <a:latin typeface="微软雅黑" pitchFamily="34" charset="-122"/>
              <a:ea typeface="微软雅黑" pitchFamily="34" charset="-122"/>
            </a:rPr>
            <a:t>财务中心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DCAB33E3-AF35-4895-977A-DACB71B93D17}" type="parTrans" cxnId="{ED68AC93-2300-4BEB-8097-B34A9FC1950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1341E61-ACA1-499B-9B67-A2AEBF5925BB}" type="sibTrans" cxnId="{ED68AC93-2300-4BEB-8097-B34A9FC1950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EC46FDC-D003-4684-BB32-DCCC1C7A6BA3}">
      <dgm:prSet/>
      <dgm:spPr/>
      <dgm:t>
        <a:bodyPr/>
        <a:lstStyle/>
        <a:p>
          <a:r>
            <a:rPr lang="zh-CN" altLang="en-US" b="1" smtClean="0">
              <a:latin typeface="微软雅黑" pitchFamily="34" charset="-122"/>
              <a:ea typeface="微软雅黑" pitchFamily="34" charset="-122"/>
            </a:rPr>
            <a:t>人力资源中心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A292089C-27AE-4435-949F-E5B5D6D9A25D}" type="parTrans" cxnId="{F55910EF-190D-4E18-AA2E-D7EFE0C1F06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4BE713F-2684-45F5-BF84-09D161585A1A}" type="sibTrans" cxnId="{F55910EF-190D-4E18-AA2E-D7EFE0C1F06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1C3D7C3-3528-4749-8C13-480A16FEF86A}">
      <dgm:prSet/>
      <dgm:spPr/>
      <dgm:t>
        <a:bodyPr/>
        <a:lstStyle/>
        <a:p>
          <a:r>
            <a:rPr lang="zh-CN" altLang="en-US" b="1" smtClean="0">
              <a:latin typeface="微软雅黑" pitchFamily="34" charset="-122"/>
              <a:ea typeface="微软雅黑" pitchFamily="34" charset="-122"/>
            </a:rPr>
            <a:t>销售中心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FF0666EF-38EF-41C9-88C0-AF270F850779}" type="parTrans" cxnId="{E5F8F224-719E-462C-A2FA-B6E61A6EE4B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D037D6-FAAF-4E87-8710-3CBC101DE676}" type="sibTrans" cxnId="{E5F8F224-719E-462C-A2FA-B6E61A6EE4B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16D77A0-5AED-450E-8463-564D3857DC00}">
      <dgm:prSet/>
      <dgm:spPr/>
      <dgm:t>
        <a:bodyPr/>
        <a:lstStyle/>
        <a:p>
          <a:r>
            <a:rPr lang="zh-CN" altLang="en-US" b="1" smtClean="0">
              <a:latin typeface="微软雅黑" pitchFamily="34" charset="-122"/>
              <a:ea typeface="微软雅黑" pitchFamily="34" charset="-122"/>
            </a:rPr>
            <a:t>市场中心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63E42C86-AB5F-4DAE-96FA-B99383B019F3}" type="parTrans" cxnId="{AC9307F2-E77A-4C10-824D-EBA7B356E22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DB9C61B-8972-4AD1-8642-8240513FAB5C}" type="sibTrans" cxnId="{AC9307F2-E77A-4C10-824D-EBA7B356E22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31FF1C0-A6A5-4156-BEC2-F199C1A82493}">
      <dgm:prSet/>
      <dgm:spPr/>
      <dgm:t>
        <a:bodyPr/>
        <a:lstStyle/>
        <a:p>
          <a:r>
            <a:rPr lang="zh-CN" altLang="en-US" b="1" smtClean="0">
              <a:latin typeface="微软雅黑" pitchFamily="34" charset="-122"/>
              <a:ea typeface="微软雅黑" pitchFamily="34" charset="-122"/>
            </a:rPr>
            <a:t>商务中心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DA6355DE-9BAF-408F-B1DF-1C816FE6126F}" type="parTrans" cxnId="{5D57EF7E-B292-411F-9D38-39969B44445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0E7BF81-7B73-41D0-9381-49441841BDC8}" type="sibTrans" cxnId="{5D57EF7E-B292-411F-9D38-39969B44445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D766F40-3F91-45DF-A262-7CB4ABFA92B2}">
      <dgm:prSet/>
      <dgm:spPr/>
      <dgm:t>
        <a:bodyPr/>
        <a:lstStyle/>
        <a:p>
          <a:r>
            <a:rPr lang="zh-CN" altLang="en-US" b="1" smtClean="0">
              <a:latin typeface="微软雅黑" pitchFamily="34" charset="-122"/>
              <a:ea typeface="微软雅黑" pitchFamily="34" charset="-122"/>
            </a:rPr>
            <a:t>客服中心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5638BCAE-5E9F-4014-BF59-4E28896A60B3}" type="parTrans" cxnId="{0808B034-28EA-4FA9-A35A-909761B8C9D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62A598D-C24D-4CB7-A0CA-D690B8FD03FC}" type="sibTrans" cxnId="{0808B034-28EA-4FA9-A35A-909761B8C9D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318BE0A-B136-48CE-923E-1AC5E799C6DA}">
      <dgm:prSet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技术中心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BFB07C46-182C-488F-BA8B-655E2E2B9022}" type="parTrans" cxnId="{3EFFAA69-35CB-4F63-8987-B12D1A7E2A8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F01E2CC-8962-456E-9CB1-BB05003D1B1C}" type="sibTrans" cxnId="{3EFFAA69-35CB-4F63-8987-B12D1A7E2A8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52EA1C1-2F94-4F40-BBAD-EEC907079B83}">
      <dgm:prSet/>
      <dgm:spPr/>
      <dgm:t>
        <a:bodyPr/>
        <a:lstStyle/>
        <a:p>
          <a:r>
            <a:rPr lang="zh-CN" altLang="en-US" b="1" smtClean="0">
              <a:latin typeface="微软雅黑" pitchFamily="34" charset="-122"/>
              <a:ea typeface="微软雅黑" pitchFamily="34" charset="-122"/>
            </a:rPr>
            <a:t>大数据中心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62236D5D-6FB8-4ECB-9492-0F30D5A8DE47}" type="parTrans" cxnId="{EDAF1115-A4C6-48A0-A80D-65258EDF0E6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375BE67-8C3A-46EC-8746-6084FB58F9E9}" type="sibTrans" cxnId="{EDAF1115-A4C6-48A0-A80D-65258EDF0E6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5CCFF98-EEB7-49EF-A9D9-B0C262EB623A}" type="pres">
      <dgm:prSet presAssocID="{08A8743E-72CA-460D-8B57-79D3AC32C3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0E85778-8D5C-45BA-8A29-FB8B7B4E0A63}" type="pres">
      <dgm:prSet presAssocID="{AE69B3D6-C640-4DC2-AE40-65770EDF3574}" presName="hierRoot1" presStyleCnt="0"/>
      <dgm:spPr/>
      <dgm:t>
        <a:bodyPr/>
        <a:lstStyle/>
        <a:p>
          <a:endParaRPr lang="zh-CN" altLang="en-US"/>
        </a:p>
      </dgm:t>
    </dgm:pt>
    <dgm:pt modelId="{5F3D8E06-2767-4FAD-83B9-D5DA7AE77582}" type="pres">
      <dgm:prSet presAssocID="{AE69B3D6-C640-4DC2-AE40-65770EDF3574}" presName="composite" presStyleCnt="0"/>
      <dgm:spPr/>
      <dgm:t>
        <a:bodyPr/>
        <a:lstStyle/>
        <a:p>
          <a:endParaRPr lang="zh-CN" altLang="en-US"/>
        </a:p>
      </dgm:t>
    </dgm:pt>
    <dgm:pt modelId="{2D7A0AE2-4425-4463-B37B-38706E40F39F}" type="pres">
      <dgm:prSet presAssocID="{AE69B3D6-C640-4DC2-AE40-65770EDF3574}" presName="background" presStyleLbl="node0" presStyleIdx="0" presStyleCnt="1"/>
      <dgm:spPr/>
      <dgm:t>
        <a:bodyPr/>
        <a:lstStyle/>
        <a:p>
          <a:endParaRPr lang="zh-CN" altLang="en-US"/>
        </a:p>
      </dgm:t>
    </dgm:pt>
    <dgm:pt modelId="{29535002-34E8-4939-AEBD-B14A685E2956}" type="pres">
      <dgm:prSet presAssocID="{AE69B3D6-C640-4DC2-AE40-65770EDF3574}" presName="text" presStyleLbl="fgAcc0" presStyleIdx="0" presStyleCnt="1" custScaleX="177081" custLinFactX="17871" custLinFactNeighborX="100000" custLinFactNeighborY="-513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451DA4-24F0-4260-B5D8-D17F686B7B67}" type="pres">
      <dgm:prSet presAssocID="{AE69B3D6-C640-4DC2-AE40-65770EDF3574}" presName="hierChild2" presStyleCnt="0"/>
      <dgm:spPr/>
      <dgm:t>
        <a:bodyPr/>
        <a:lstStyle/>
        <a:p>
          <a:endParaRPr lang="zh-CN" altLang="en-US"/>
        </a:p>
      </dgm:t>
    </dgm:pt>
    <dgm:pt modelId="{70FE8F7D-E672-4478-9F87-9E38899585BE}" type="pres">
      <dgm:prSet presAssocID="{8A3FD222-7F4B-4069-A3E9-835468753AE4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99C3DD7D-48EF-48C0-93DF-D4D3554B72F0}" type="pres">
      <dgm:prSet presAssocID="{57D5BF21-A4C9-4A1A-8393-0A1E4C34777E}" presName="hierRoot2" presStyleCnt="0"/>
      <dgm:spPr/>
      <dgm:t>
        <a:bodyPr/>
        <a:lstStyle/>
        <a:p>
          <a:endParaRPr lang="zh-CN" altLang="en-US"/>
        </a:p>
      </dgm:t>
    </dgm:pt>
    <dgm:pt modelId="{5F6CB461-804F-4476-9B32-F24FD3C22482}" type="pres">
      <dgm:prSet presAssocID="{57D5BF21-A4C9-4A1A-8393-0A1E4C34777E}" presName="composite2" presStyleCnt="0"/>
      <dgm:spPr/>
      <dgm:t>
        <a:bodyPr/>
        <a:lstStyle/>
        <a:p>
          <a:endParaRPr lang="zh-CN" altLang="en-US"/>
        </a:p>
      </dgm:t>
    </dgm:pt>
    <dgm:pt modelId="{5D32970C-B9C4-4242-942A-9F37F5BE1D1D}" type="pres">
      <dgm:prSet presAssocID="{57D5BF21-A4C9-4A1A-8393-0A1E4C34777E}" presName="background2" presStyleLbl="node2" presStyleIdx="0" presStyleCnt="2"/>
      <dgm:spPr/>
      <dgm:t>
        <a:bodyPr/>
        <a:lstStyle/>
        <a:p>
          <a:endParaRPr lang="zh-CN" altLang="en-US"/>
        </a:p>
      </dgm:t>
    </dgm:pt>
    <dgm:pt modelId="{DB5500D1-CC81-4815-9995-22DB18651D5F}" type="pres">
      <dgm:prSet presAssocID="{57D5BF21-A4C9-4A1A-8393-0A1E4C34777E}" presName="text2" presStyleLbl="fgAcc2" presStyleIdx="0" presStyleCnt="2" custScaleX="145922" custLinFactNeighborX="81429" custLinFactNeighborY="-164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2088C1-D576-4EC2-85DA-2788E302823F}" type="pres">
      <dgm:prSet presAssocID="{57D5BF21-A4C9-4A1A-8393-0A1E4C34777E}" presName="hierChild3" presStyleCnt="0"/>
      <dgm:spPr/>
      <dgm:t>
        <a:bodyPr/>
        <a:lstStyle/>
        <a:p>
          <a:endParaRPr lang="zh-CN" altLang="en-US"/>
        </a:p>
      </dgm:t>
    </dgm:pt>
    <dgm:pt modelId="{59B6DE4E-9C93-4A2D-950A-7C775F7C7298}" type="pres">
      <dgm:prSet presAssocID="{F64ED8E5-DD5A-4424-8416-870CD306BE06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EC21F1B9-B005-443C-B8C0-EAB088CC60BD}" type="pres">
      <dgm:prSet presAssocID="{EAF423B3-F9D4-400D-918D-D3E182BF1607}" presName="hierRoot2" presStyleCnt="0"/>
      <dgm:spPr/>
      <dgm:t>
        <a:bodyPr/>
        <a:lstStyle/>
        <a:p>
          <a:endParaRPr lang="zh-CN" altLang="en-US"/>
        </a:p>
      </dgm:t>
    </dgm:pt>
    <dgm:pt modelId="{632C9A80-8F8E-4BF5-9C6B-0859343A9343}" type="pres">
      <dgm:prSet presAssocID="{EAF423B3-F9D4-400D-918D-D3E182BF1607}" presName="composite2" presStyleCnt="0"/>
      <dgm:spPr/>
      <dgm:t>
        <a:bodyPr/>
        <a:lstStyle/>
        <a:p>
          <a:endParaRPr lang="zh-CN" altLang="en-US"/>
        </a:p>
      </dgm:t>
    </dgm:pt>
    <dgm:pt modelId="{E9BBD1DF-20D8-4B54-B6A8-BE20CB107685}" type="pres">
      <dgm:prSet presAssocID="{EAF423B3-F9D4-400D-918D-D3E182BF1607}" presName="background2" presStyleLbl="node2" presStyleIdx="1" presStyleCnt="2"/>
      <dgm:spPr/>
      <dgm:t>
        <a:bodyPr/>
        <a:lstStyle/>
        <a:p>
          <a:endParaRPr lang="zh-CN" altLang="en-US"/>
        </a:p>
      </dgm:t>
    </dgm:pt>
    <dgm:pt modelId="{03565C48-D8EA-4D35-ACE0-2D86E3636449}" type="pres">
      <dgm:prSet presAssocID="{EAF423B3-F9D4-400D-918D-D3E182BF1607}" presName="text2" presStyleLbl="fgAcc2" presStyleIdx="1" presStyleCnt="2" custScaleX="145922" custLinFactX="41180" custLinFactNeighborX="100000" custLinFactNeighborY="-164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A3C9DD-4266-4F86-B1DB-BA274EE255EA}" type="pres">
      <dgm:prSet presAssocID="{EAF423B3-F9D4-400D-918D-D3E182BF1607}" presName="hierChild3" presStyleCnt="0"/>
      <dgm:spPr/>
      <dgm:t>
        <a:bodyPr/>
        <a:lstStyle/>
        <a:p>
          <a:endParaRPr lang="zh-CN" altLang="en-US"/>
        </a:p>
      </dgm:t>
    </dgm:pt>
    <dgm:pt modelId="{B4303170-0022-45B2-9913-7FFB6A8B4653}" type="pres">
      <dgm:prSet presAssocID="{DCAB33E3-AF35-4895-977A-DACB71B93D17}" presName="Name17" presStyleLbl="parChTrans1D3" presStyleIdx="0" presStyleCnt="8"/>
      <dgm:spPr/>
      <dgm:t>
        <a:bodyPr/>
        <a:lstStyle/>
        <a:p>
          <a:endParaRPr lang="zh-CN" altLang="en-US"/>
        </a:p>
      </dgm:t>
    </dgm:pt>
    <dgm:pt modelId="{A16BCAF0-AC57-4BEA-9CAC-1D89268089A6}" type="pres">
      <dgm:prSet presAssocID="{5A2E1C6D-437E-4678-8698-1036C325699D}" presName="hierRoot3" presStyleCnt="0"/>
      <dgm:spPr/>
      <dgm:t>
        <a:bodyPr/>
        <a:lstStyle/>
        <a:p>
          <a:endParaRPr lang="zh-CN" altLang="en-US"/>
        </a:p>
      </dgm:t>
    </dgm:pt>
    <dgm:pt modelId="{37E3EB7E-D98F-48AA-B8D2-EF17CC9D734D}" type="pres">
      <dgm:prSet presAssocID="{5A2E1C6D-437E-4678-8698-1036C325699D}" presName="composite3" presStyleCnt="0"/>
      <dgm:spPr/>
      <dgm:t>
        <a:bodyPr/>
        <a:lstStyle/>
        <a:p>
          <a:endParaRPr lang="zh-CN" altLang="en-US"/>
        </a:p>
      </dgm:t>
    </dgm:pt>
    <dgm:pt modelId="{E164203F-9F05-4B1C-9C3D-30EA036DF810}" type="pres">
      <dgm:prSet presAssocID="{5A2E1C6D-437E-4678-8698-1036C325699D}" presName="background3" presStyleLbl="node3" presStyleIdx="0" presStyleCnt="8"/>
      <dgm:spPr/>
      <dgm:t>
        <a:bodyPr/>
        <a:lstStyle/>
        <a:p>
          <a:endParaRPr lang="zh-CN" altLang="en-US"/>
        </a:p>
      </dgm:t>
    </dgm:pt>
    <dgm:pt modelId="{9181E168-D72B-4372-BF06-E82449D1604B}" type="pres">
      <dgm:prSet presAssocID="{5A2E1C6D-437E-4678-8698-1036C325699D}" presName="text3" presStyleLbl="fgAcc3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98D9AC-3134-47BA-830F-2C408D8A7A42}" type="pres">
      <dgm:prSet presAssocID="{5A2E1C6D-437E-4678-8698-1036C325699D}" presName="hierChild4" presStyleCnt="0"/>
      <dgm:spPr/>
      <dgm:t>
        <a:bodyPr/>
        <a:lstStyle/>
        <a:p>
          <a:endParaRPr lang="zh-CN" altLang="en-US"/>
        </a:p>
      </dgm:t>
    </dgm:pt>
    <dgm:pt modelId="{AB48D073-BD01-426B-8611-79E8D142570D}" type="pres">
      <dgm:prSet presAssocID="{A292089C-27AE-4435-949F-E5B5D6D9A25D}" presName="Name17" presStyleLbl="parChTrans1D3" presStyleIdx="1" presStyleCnt="8"/>
      <dgm:spPr/>
      <dgm:t>
        <a:bodyPr/>
        <a:lstStyle/>
        <a:p>
          <a:endParaRPr lang="zh-CN" altLang="en-US"/>
        </a:p>
      </dgm:t>
    </dgm:pt>
    <dgm:pt modelId="{9D32719D-DBA5-4BC3-AEEF-0B8C0C081210}" type="pres">
      <dgm:prSet presAssocID="{FEC46FDC-D003-4684-BB32-DCCC1C7A6BA3}" presName="hierRoot3" presStyleCnt="0"/>
      <dgm:spPr/>
      <dgm:t>
        <a:bodyPr/>
        <a:lstStyle/>
        <a:p>
          <a:endParaRPr lang="zh-CN" altLang="en-US"/>
        </a:p>
      </dgm:t>
    </dgm:pt>
    <dgm:pt modelId="{6910C9C5-CD12-4927-A463-8CBDF5AE39B5}" type="pres">
      <dgm:prSet presAssocID="{FEC46FDC-D003-4684-BB32-DCCC1C7A6BA3}" presName="composite3" presStyleCnt="0"/>
      <dgm:spPr/>
      <dgm:t>
        <a:bodyPr/>
        <a:lstStyle/>
        <a:p>
          <a:endParaRPr lang="zh-CN" altLang="en-US"/>
        </a:p>
      </dgm:t>
    </dgm:pt>
    <dgm:pt modelId="{76BC1C15-49C9-4D27-BFF1-5A32421CBF9A}" type="pres">
      <dgm:prSet presAssocID="{FEC46FDC-D003-4684-BB32-DCCC1C7A6BA3}" presName="background3" presStyleLbl="node3" presStyleIdx="1" presStyleCnt="8"/>
      <dgm:spPr/>
      <dgm:t>
        <a:bodyPr/>
        <a:lstStyle/>
        <a:p>
          <a:endParaRPr lang="zh-CN" altLang="en-US"/>
        </a:p>
      </dgm:t>
    </dgm:pt>
    <dgm:pt modelId="{AC6BBBAA-7D04-40DA-B66D-0AFEC6473677}" type="pres">
      <dgm:prSet presAssocID="{FEC46FDC-D003-4684-BB32-DCCC1C7A6BA3}" presName="text3" presStyleLbl="fgAcc3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44D510-9548-46BB-8659-FB3872E180A5}" type="pres">
      <dgm:prSet presAssocID="{FEC46FDC-D003-4684-BB32-DCCC1C7A6BA3}" presName="hierChild4" presStyleCnt="0"/>
      <dgm:spPr/>
      <dgm:t>
        <a:bodyPr/>
        <a:lstStyle/>
        <a:p>
          <a:endParaRPr lang="zh-CN" altLang="en-US"/>
        </a:p>
      </dgm:t>
    </dgm:pt>
    <dgm:pt modelId="{F20E295F-3C27-4A89-ADE6-6918A7E1FF46}" type="pres">
      <dgm:prSet presAssocID="{FF0666EF-38EF-41C9-88C0-AF270F850779}" presName="Name17" presStyleLbl="parChTrans1D3" presStyleIdx="2" presStyleCnt="8"/>
      <dgm:spPr/>
      <dgm:t>
        <a:bodyPr/>
        <a:lstStyle/>
        <a:p>
          <a:endParaRPr lang="zh-CN" altLang="en-US"/>
        </a:p>
      </dgm:t>
    </dgm:pt>
    <dgm:pt modelId="{8760B26A-7256-44FF-9F94-EB8E1D88310E}" type="pres">
      <dgm:prSet presAssocID="{81C3D7C3-3528-4749-8C13-480A16FEF86A}" presName="hierRoot3" presStyleCnt="0"/>
      <dgm:spPr/>
      <dgm:t>
        <a:bodyPr/>
        <a:lstStyle/>
        <a:p>
          <a:endParaRPr lang="zh-CN" altLang="en-US"/>
        </a:p>
      </dgm:t>
    </dgm:pt>
    <dgm:pt modelId="{B5AD4127-7CAE-4ED8-9903-3CF7672A7BF2}" type="pres">
      <dgm:prSet presAssocID="{81C3D7C3-3528-4749-8C13-480A16FEF86A}" presName="composite3" presStyleCnt="0"/>
      <dgm:spPr/>
      <dgm:t>
        <a:bodyPr/>
        <a:lstStyle/>
        <a:p>
          <a:endParaRPr lang="zh-CN" altLang="en-US"/>
        </a:p>
      </dgm:t>
    </dgm:pt>
    <dgm:pt modelId="{0F999F25-FDCC-4C92-8E4E-AB663ABCA7F5}" type="pres">
      <dgm:prSet presAssocID="{81C3D7C3-3528-4749-8C13-480A16FEF86A}" presName="background3" presStyleLbl="node3" presStyleIdx="2" presStyleCnt="8"/>
      <dgm:spPr/>
      <dgm:t>
        <a:bodyPr/>
        <a:lstStyle/>
        <a:p>
          <a:endParaRPr lang="zh-CN" altLang="en-US"/>
        </a:p>
      </dgm:t>
    </dgm:pt>
    <dgm:pt modelId="{D1131D2C-AA9F-4679-ABE2-ACEB5C1CFE7A}" type="pres">
      <dgm:prSet presAssocID="{81C3D7C3-3528-4749-8C13-480A16FEF86A}" presName="text3" presStyleLbl="fgAcc3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EDA544-D51D-43DC-AB65-716BF79AB4A7}" type="pres">
      <dgm:prSet presAssocID="{81C3D7C3-3528-4749-8C13-480A16FEF86A}" presName="hierChild4" presStyleCnt="0"/>
      <dgm:spPr/>
      <dgm:t>
        <a:bodyPr/>
        <a:lstStyle/>
        <a:p>
          <a:endParaRPr lang="zh-CN" altLang="en-US"/>
        </a:p>
      </dgm:t>
    </dgm:pt>
    <dgm:pt modelId="{86A89672-F460-44CF-A2A2-33D12A5E6CEB}" type="pres">
      <dgm:prSet presAssocID="{63E42C86-AB5F-4DAE-96FA-B99383B019F3}" presName="Name17" presStyleLbl="parChTrans1D3" presStyleIdx="3" presStyleCnt="8"/>
      <dgm:spPr/>
      <dgm:t>
        <a:bodyPr/>
        <a:lstStyle/>
        <a:p>
          <a:endParaRPr lang="zh-CN" altLang="en-US"/>
        </a:p>
      </dgm:t>
    </dgm:pt>
    <dgm:pt modelId="{D21133EB-4EAE-4655-9201-9228C5FC7DF6}" type="pres">
      <dgm:prSet presAssocID="{216D77A0-5AED-450E-8463-564D3857DC00}" presName="hierRoot3" presStyleCnt="0"/>
      <dgm:spPr/>
      <dgm:t>
        <a:bodyPr/>
        <a:lstStyle/>
        <a:p>
          <a:endParaRPr lang="zh-CN" altLang="en-US"/>
        </a:p>
      </dgm:t>
    </dgm:pt>
    <dgm:pt modelId="{A04F973E-F677-42DA-AE48-4482770A773E}" type="pres">
      <dgm:prSet presAssocID="{216D77A0-5AED-450E-8463-564D3857DC00}" presName="composite3" presStyleCnt="0"/>
      <dgm:spPr/>
      <dgm:t>
        <a:bodyPr/>
        <a:lstStyle/>
        <a:p>
          <a:endParaRPr lang="zh-CN" altLang="en-US"/>
        </a:p>
      </dgm:t>
    </dgm:pt>
    <dgm:pt modelId="{F01B730F-948D-44C8-BF33-4BA414C15E40}" type="pres">
      <dgm:prSet presAssocID="{216D77A0-5AED-450E-8463-564D3857DC00}" presName="background3" presStyleLbl="node3" presStyleIdx="3" presStyleCnt="8"/>
      <dgm:spPr/>
      <dgm:t>
        <a:bodyPr/>
        <a:lstStyle/>
        <a:p>
          <a:endParaRPr lang="zh-CN" altLang="en-US"/>
        </a:p>
      </dgm:t>
    </dgm:pt>
    <dgm:pt modelId="{88CEE774-1FF0-45EB-9DB3-D32C68EEE6B3}" type="pres">
      <dgm:prSet presAssocID="{216D77A0-5AED-450E-8463-564D3857DC00}" presName="text3" presStyleLbl="fgAcc3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C8E844-3E01-42D9-84B2-6ECC8BB6804B}" type="pres">
      <dgm:prSet presAssocID="{216D77A0-5AED-450E-8463-564D3857DC00}" presName="hierChild4" presStyleCnt="0"/>
      <dgm:spPr/>
      <dgm:t>
        <a:bodyPr/>
        <a:lstStyle/>
        <a:p>
          <a:endParaRPr lang="zh-CN" altLang="en-US"/>
        </a:p>
      </dgm:t>
    </dgm:pt>
    <dgm:pt modelId="{810E357B-22CB-45D6-8684-4F3F8B17319A}" type="pres">
      <dgm:prSet presAssocID="{DA6355DE-9BAF-408F-B1DF-1C816FE6126F}" presName="Name17" presStyleLbl="parChTrans1D3" presStyleIdx="4" presStyleCnt="8"/>
      <dgm:spPr/>
      <dgm:t>
        <a:bodyPr/>
        <a:lstStyle/>
        <a:p>
          <a:endParaRPr lang="zh-CN" altLang="en-US"/>
        </a:p>
      </dgm:t>
    </dgm:pt>
    <dgm:pt modelId="{FA6DA6D0-7E7F-4755-B30D-C5363DC1476A}" type="pres">
      <dgm:prSet presAssocID="{931FF1C0-A6A5-4156-BEC2-F199C1A82493}" presName="hierRoot3" presStyleCnt="0"/>
      <dgm:spPr/>
      <dgm:t>
        <a:bodyPr/>
        <a:lstStyle/>
        <a:p>
          <a:endParaRPr lang="zh-CN" altLang="en-US"/>
        </a:p>
      </dgm:t>
    </dgm:pt>
    <dgm:pt modelId="{CFE577CC-7212-4E11-9817-5862A6B9FD67}" type="pres">
      <dgm:prSet presAssocID="{931FF1C0-A6A5-4156-BEC2-F199C1A82493}" presName="composite3" presStyleCnt="0"/>
      <dgm:spPr/>
      <dgm:t>
        <a:bodyPr/>
        <a:lstStyle/>
        <a:p>
          <a:endParaRPr lang="zh-CN" altLang="en-US"/>
        </a:p>
      </dgm:t>
    </dgm:pt>
    <dgm:pt modelId="{10DCAF5F-F7F7-4612-AE6A-D881219A4A5C}" type="pres">
      <dgm:prSet presAssocID="{931FF1C0-A6A5-4156-BEC2-F199C1A82493}" presName="background3" presStyleLbl="node3" presStyleIdx="4" presStyleCnt="8"/>
      <dgm:spPr/>
      <dgm:t>
        <a:bodyPr/>
        <a:lstStyle/>
        <a:p>
          <a:endParaRPr lang="zh-CN" altLang="en-US"/>
        </a:p>
      </dgm:t>
    </dgm:pt>
    <dgm:pt modelId="{D804DE3D-146F-4513-BC5A-2F8ACBD4A61E}" type="pres">
      <dgm:prSet presAssocID="{931FF1C0-A6A5-4156-BEC2-F199C1A82493}" presName="text3" presStyleLbl="fgAcc3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E328229-948D-487D-B99C-58EC6EDAF530}" type="pres">
      <dgm:prSet presAssocID="{931FF1C0-A6A5-4156-BEC2-F199C1A82493}" presName="hierChild4" presStyleCnt="0"/>
      <dgm:spPr/>
      <dgm:t>
        <a:bodyPr/>
        <a:lstStyle/>
        <a:p>
          <a:endParaRPr lang="zh-CN" altLang="en-US"/>
        </a:p>
      </dgm:t>
    </dgm:pt>
    <dgm:pt modelId="{BDD17D12-9F83-4F97-8DD7-096F456CE098}" type="pres">
      <dgm:prSet presAssocID="{5638BCAE-5E9F-4014-BF59-4E28896A60B3}" presName="Name17" presStyleLbl="parChTrans1D3" presStyleIdx="5" presStyleCnt="8"/>
      <dgm:spPr/>
      <dgm:t>
        <a:bodyPr/>
        <a:lstStyle/>
        <a:p>
          <a:endParaRPr lang="zh-CN" altLang="en-US"/>
        </a:p>
      </dgm:t>
    </dgm:pt>
    <dgm:pt modelId="{53D49F26-3A92-4774-9C73-8E96C5F8469E}" type="pres">
      <dgm:prSet presAssocID="{0D766F40-3F91-45DF-A262-7CB4ABFA92B2}" presName="hierRoot3" presStyleCnt="0"/>
      <dgm:spPr/>
      <dgm:t>
        <a:bodyPr/>
        <a:lstStyle/>
        <a:p>
          <a:endParaRPr lang="zh-CN" altLang="en-US"/>
        </a:p>
      </dgm:t>
    </dgm:pt>
    <dgm:pt modelId="{847ED162-F642-46F2-A9D6-47D5013D2EEE}" type="pres">
      <dgm:prSet presAssocID="{0D766F40-3F91-45DF-A262-7CB4ABFA92B2}" presName="composite3" presStyleCnt="0"/>
      <dgm:spPr/>
      <dgm:t>
        <a:bodyPr/>
        <a:lstStyle/>
        <a:p>
          <a:endParaRPr lang="zh-CN" altLang="en-US"/>
        </a:p>
      </dgm:t>
    </dgm:pt>
    <dgm:pt modelId="{AB8DF230-BAA1-4367-A545-1907AC33ED12}" type="pres">
      <dgm:prSet presAssocID="{0D766F40-3F91-45DF-A262-7CB4ABFA92B2}" presName="background3" presStyleLbl="node3" presStyleIdx="5" presStyleCnt="8"/>
      <dgm:spPr/>
      <dgm:t>
        <a:bodyPr/>
        <a:lstStyle/>
        <a:p>
          <a:endParaRPr lang="zh-CN" altLang="en-US"/>
        </a:p>
      </dgm:t>
    </dgm:pt>
    <dgm:pt modelId="{B2A8D5CB-CBDB-458A-B489-1465A01C03C9}" type="pres">
      <dgm:prSet presAssocID="{0D766F40-3F91-45DF-A262-7CB4ABFA92B2}" presName="text3" presStyleLbl="fgAcc3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100452-32A7-4C07-B4FF-9B7279B8A6A8}" type="pres">
      <dgm:prSet presAssocID="{0D766F40-3F91-45DF-A262-7CB4ABFA92B2}" presName="hierChild4" presStyleCnt="0"/>
      <dgm:spPr/>
      <dgm:t>
        <a:bodyPr/>
        <a:lstStyle/>
        <a:p>
          <a:endParaRPr lang="zh-CN" altLang="en-US"/>
        </a:p>
      </dgm:t>
    </dgm:pt>
    <dgm:pt modelId="{167FD7A3-E515-4395-95C1-DAE26EBF4EA5}" type="pres">
      <dgm:prSet presAssocID="{BFB07C46-182C-488F-BA8B-655E2E2B9022}" presName="Name17" presStyleLbl="parChTrans1D3" presStyleIdx="6" presStyleCnt="8"/>
      <dgm:spPr/>
      <dgm:t>
        <a:bodyPr/>
        <a:lstStyle/>
        <a:p>
          <a:endParaRPr lang="zh-CN" altLang="en-US"/>
        </a:p>
      </dgm:t>
    </dgm:pt>
    <dgm:pt modelId="{1E75902C-9ED8-4BCB-B6A3-0BCE67FA2267}" type="pres">
      <dgm:prSet presAssocID="{A318BE0A-B136-48CE-923E-1AC5E799C6DA}" presName="hierRoot3" presStyleCnt="0"/>
      <dgm:spPr/>
      <dgm:t>
        <a:bodyPr/>
        <a:lstStyle/>
        <a:p>
          <a:endParaRPr lang="zh-CN" altLang="en-US"/>
        </a:p>
      </dgm:t>
    </dgm:pt>
    <dgm:pt modelId="{F18743CA-182C-4F4B-A00E-D97102D6573E}" type="pres">
      <dgm:prSet presAssocID="{A318BE0A-B136-48CE-923E-1AC5E799C6DA}" presName="composite3" presStyleCnt="0"/>
      <dgm:spPr/>
      <dgm:t>
        <a:bodyPr/>
        <a:lstStyle/>
        <a:p>
          <a:endParaRPr lang="zh-CN" altLang="en-US"/>
        </a:p>
      </dgm:t>
    </dgm:pt>
    <dgm:pt modelId="{A411E6F4-749E-4427-9F28-73AEFEDAFD69}" type="pres">
      <dgm:prSet presAssocID="{A318BE0A-B136-48CE-923E-1AC5E799C6DA}" presName="background3" presStyleLbl="node3" presStyleIdx="6" presStyleCnt="8"/>
      <dgm:spPr/>
      <dgm:t>
        <a:bodyPr/>
        <a:lstStyle/>
        <a:p>
          <a:endParaRPr lang="zh-CN" altLang="en-US"/>
        </a:p>
      </dgm:t>
    </dgm:pt>
    <dgm:pt modelId="{44FE5432-E825-435C-9B06-468631CF7044}" type="pres">
      <dgm:prSet presAssocID="{A318BE0A-B136-48CE-923E-1AC5E799C6DA}" presName="text3" presStyleLbl="fgAcc3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5DCA1C-C9AA-4A3C-ACEF-4C5D5D3C71A2}" type="pres">
      <dgm:prSet presAssocID="{A318BE0A-B136-48CE-923E-1AC5E799C6DA}" presName="hierChild4" presStyleCnt="0"/>
      <dgm:spPr/>
      <dgm:t>
        <a:bodyPr/>
        <a:lstStyle/>
        <a:p>
          <a:endParaRPr lang="zh-CN" altLang="en-US"/>
        </a:p>
      </dgm:t>
    </dgm:pt>
    <dgm:pt modelId="{D4CEDCE4-A7DF-4ADB-A0DE-7E8A9421417F}" type="pres">
      <dgm:prSet presAssocID="{62236D5D-6FB8-4ECB-9492-0F30D5A8DE47}" presName="Name17" presStyleLbl="parChTrans1D3" presStyleIdx="7" presStyleCnt="8"/>
      <dgm:spPr/>
      <dgm:t>
        <a:bodyPr/>
        <a:lstStyle/>
        <a:p>
          <a:endParaRPr lang="zh-CN" altLang="en-US"/>
        </a:p>
      </dgm:t>
    </dgm:pt>
    <dgm:pt modelId="{B5A2BA5B-874B-4A86-B6C4-4BDFA214A545}" type="pres">
      <dgm:prSet presAssocID="{552EA1C1-2F94-4F40-BBAD-EEC907079B83}" presName="hierRoot3" presStyleCnt="0"/>
      <dgm:spPr/>
      <dgm:t>
        <a:bodyPr/>
        <a:lstStyle/>
        <a:p>
          <a:endParaRPr lang="zh-CN" altLang="en-US"/>
        </a:p>
      </dgm:t>
    </dgm:pt>
    <dgm:pt modelId="{06C76F30-37AC-4A6A-BE10-8579FC6D7A76}" type="pres">
      <dgm:prSet presAssocID="{552EA1C1-2F94-4F40-BBAD-EEC907079B83}" presName="composite3" presStyleCnt="0"/>
      <dgm:spPr/>
      <dgm:t>
        <a:bodyPr/>
        <a:lstStyle/>
        <a:p>
          <a:endParaRPr lang="zh-CN" altLang="en-US"/>
        </a:p>
      </dgm:t>
    </dgm:pt>
    <dgm:pt modelId="{B1187121-6AC7-4106-94E8-F02791F2AD0A}" type="pres">
      <dgm:prSet presAssocID="{552EA1C1-2F94-4F40-BBAD-EEC907079B83}" presName="background3" presStyleLbl="node3" presStyleIdx="7" presStyleCnt="8"/>
      <dgm:spPr/>
      <dgm:t>
        <a:bodyPr/>
        <a:lstStyle/>
        <a:p>
          <a:endParaRPr lang="zh-CN" altLang="en-US"/>
        </a:p>
      </dgm:t>
    </dgm:pt>
    <dgm:pt modelId="{F28C08FB-B3BD-465B-AE1F-C2FD6EA38D04}" type="pres">
      <dgm:prSet presAssocID="{552EA1C1-2F94-4F40-BBAD-EEC907079B83}" presName="text3" presStyleLbl="fgAcc3" presStyleIdx="7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10E423-4EB4-4C2C-ADDB-6DDD5EDE6FAC}" type="pres">
      <dgm:prSet presAssocID="{552EA1C1-2F94-4F40-BBAD-EEC907079B83}" presName="hierChild4" presStyleCnt="0"/>
      <dgm:spPr/>
      <dgm:t>
        <a:bodyPr/>
        <a:lstStyle/>
        <a:p>
          <a:endParaRPr lang="zh-CN" altLang="en-US"/>
        </a:p>
      </dgm:t>
    </dgm:pt>
  </dgm:ptLst>
  <dgm:cxnLst>
    <dgm:cxn modelId="{948C01F8-2208-480E-9839-0B2F2FE69B78}" type="presOf" srcId="{DA6355DE-9BAF-408F-B1DF-1C816FE6126F}" destId="{810E357B-22CB-45D6-8684-4F3F8B17319A}" srcOrd="0" destOrd="0" presId="urn:microsoft.com/office/officeart/2005/8/layout/hierarchy1"/>
    <dgm:cxn modelId="{EBD1BE34-AB40-4E0A-A736-5F970DA16DE9}" type="presOf" srcId="{DCAB33E3-AF35-4895-977A-DACB71B93D17}" destId="{B4303170-0022-45B2-9913-7FFB6A8B4653}" srcOrd="0" destOrd="0" presId="urn:microsoft.com/office/officeart/2005/8/layout/hierarchy1"/>
    <dgm:cxn modelId="{84BF35AD-6A8F-4021-B631-F422F21ACA06}" type="presOf" srcId="{5638BCAE-5E9F-4014-BF59-4E28896A60B3}" destId="{BDD17D12-9F83-4F97-8DD7-096F456CE098}" srcOrd="0" destOrd="0" presId="urn:microsoft.com/office/officeart/2005/8/layout/hierarchy1"/>
    <dgm:cxn modelId="{1380364A-27D0-4C5F-A57F-7BBC52ADE5F5}" type="presOf" srcId="{FEC46FDC-D003-4684-BB32-DCCC1C7A6BA3}" destId="{AC6BBBAA-7D04-40DA-B66D-0AFEC6473677}" srcOrd="0" destOrd="0" presId="urn:microsoft.com/office/officeart/2005/8/layout/hierarchy1"/>
    <dgm:cxn modelId="{049AE406-1C16-4E32-97F8-41788C8EA3AF}" type="presOf" srcId="{216D77A0-5AED-450E-8463-564D3857DC00}" destId="{88CEE774-1FF0-45EB-9DB3-D32C68EEE6B3}" srcOrd="0" destOrd="0" presId="urn:microsoft.com/office/officeart/2005/8/layout/hierarchy1"/>
    <dgm:cxn modelId="{4D90D05D-DC82-4ACB-AEA4-7984DF1A94AF}" type="presOf" srcId="{AE69B3D6-C640-4DC2-AE40-65770EDF3574}" destId="{29535002-34E8-4939-AEBD-B14A685E2956}" srcOrd="0" destOrd="0" presId="urn:microsoft.com/office/officeart/2005/8/layout/hierarchy1"/>
    <dgm:cxn modelId="{1C511ECF-D3C2-4492-A12D-00CEAB40B1C1}" srcId="{AE69B3D6-C640-4DC2-AE40-65770EDF3574}" destId="{EAF423B3-F9D4-400D-918D-D3E182BF1607}" srcOrd="1" destOrd="0" parTransId="{F64ED8E5-DD5A-4424-8416-870CD306BE06}" sibTransId="{774D0350-5FC5-4192-98DD-9DAFE8B4E4A5}"/>
    <dgm:cxn modelId="{E5F8F224-719E-462C-A2FA-B6E61A6EE4B6}" srcId="{EAF423B3-F9D4-400D-918D-D3E182BF1607}" destId="{81C3D7C3-3528-4749-8C13-480A16FEF86A}" srcOrd="2" destOrd="0" parTransId="{FF0666EF-38EF-41C9-88C0-AF270F850779}" sibTransId="{8AD037D6-FAAF-4E87-8710-3CBC101DE676}"/>
    <dgm:cxn modelId="{4F5079C3-D5FD-4524-BEA9-7A6F99F29231}" type="presOf" srcId="{931FF1C0-A6A5-4156-BEC2-F199C1A82493}" destId="{D804DE3D-146F-4513-BC5A-2F8ACBD4A61E}" srcOrd="0" destOrd="0" presId="urn:microsoft.com/office/officeart/2005/8/layout/hierarchy1"/>
    <dgm:cxn modelId="{FBD84A9D-D879-447B-A6FB-84D037E660E5}" type="presOf" srcId="{552EA1C1-2F94-4F40-BBAD-EEC907079B83}" destId="{F28C08FB-B3BD-465B-AE1F-C2FD6EA38D04}" srcOrd="0" destOrd="0" presId="urn:microsoft.com/office/officeart/2005/8/layout/hierarchy1"/>
    <dgm:cxn modelId="{936B5CF5-C81C-4E90-961E-853B9F8D7D20}" type="presOf" srcId="{5A2E1C6D-437E-4678-8698-1036C325699D}" destId="{9181E168-D72B-4372-BF06-E82449D1604B}" srcOrd="0" destOrd="0" presId="urn:microsoft.com/office/officeart/2005/8/layout/hierarchy1"/>
    <dgm:cxn modelId="{360270DE-F729-4382-949E-869820BE38B3}" type="presOf" srcId="{EAF423B3-F9D4-400D-918D-D3E182BF1607}" destId="{03565C48-D8EA-4D35-ACE0-2D86E3636449}" srcOrd="0" destOrd="0" presId="urn:microsoft.com/office/officeart/2005/8/layout/hierarchy1"/>
    <dgm:cxn modelId="{3EFFAA69-35CB-4F63-8987-B12D1A7E2A83}" srcId="{EAF423B3-F9D4-400D-918D-D3E182BF1607}" destId="{A318BE0A-B136-48CE-923E-1AC5E799C6DA}" srcOrd="6" destOrd="0" parTransId="{BFB07C46-182C-488F-BA8B-655E2E2B9022}" sibTransId="{BF01E2CC-8962-456E-9CB1-BB05003D1B1C}"/>
    <dgm:cxn modelId="{5D57EF7E-B292-411F-9D38-39969B444456}" srcId="{EAF423B3-F9D4-400D-918D-D3E182BF1607}" destId="{931FF1C0-A6A5-4156-BEC2-F199C1A82493}" srcOrd="4" destOrd="0" parTransId="{DA6355DE-9BAF-408F-B1DF-1C816FE6126F}" sibTransId="{C0E7BF81-7B73-41D0-9381-49441841BDC8}"/>
    <dgm:cxn modelId="{FACFC89D-B362-4EF1-8DFD-6870753B75B5}" type="presOf" srcId="{63E42C86-AB5F-4DAE-96FA-B99383B019F3}" destId="{86A89672-F460-44CF-A2A2-33D12A5E6CEB}" srcOrd="0" destOrd="0" presId="urn:microsoft.com/office/officeart/2005/8/layout/hierarchy1"/>
    <dgm:cxn modelId="{ED68AC93-2300-4BEB-8097-B34A9FC19508}" srcId="{EAF423B3-F9D4-400D-918D-D3E182BF1607}" destId="{5A2E1C6D-437E-4678-8698-1036C325699D}" srcOrd="0" destOrd="0" parTransId="{DCAB33E3-AF35-4895-977A-DACB71B93D17}" sibTransId="{B1341E61-ACA1-499B-9B67-A2AEBF5925BB}"/>
    <dgm:cxn modelId="{E625DAF4-625B-4793-9440-A31E655459B7}" type="presOf" srcId="{8A3FD222-7F4B-4069-A3E9-835468753AE4}" destId="{70FE8F7D-E672-4478-9F87-9E38899585BE}" srcOrd="0" destOrd="0" presId="urn:microsoft.com/office/officeart/2005/8/layout/hierarchy1"/>
    <dgm:cxn modelId="{43BBA3EF-DA66-4D3E-A6A9-5B979CCCA532}" srcId="{AE69B3D6-C640-4DC2-AE40-65770EDF3574}" destId="{57D5BF21-A4C9-4A1A-8393-0A1E4C34777E}" srcOrd="0" destOrd="0" parTransId="{8A3FD222-7F4B-4069-A3E9-835468753AE4}" sibTransId="{3E476270-587A-4F07-B43D-73436DAD8A03}"/>
    <dgm:cxn modelId="{2858F834-8C99-4BF2-9730-D800EC98E827}" type="presOf" srcId="{81C3D7C3-3528-4749-8C13-480A16FEF86A}" destId="{D1131D2C-AA9F-4679-ABE2-ACEB5C1CFE7A}" srcOrd="0" destOrd="0" presId="urn:microsoft.com/office/officeart/2005/8/layout/hierarchy1"/>
    <dgm:cxn modelId="{F55910EF-190D-4E18-AA2E-D7EFE0C1F060}" srcId="{EAF423B3-F9D4-400D-918D-D3E182BF1607}" destId="{FEC46FDC-D003-4684-BB32-DCCC1C7A6BA3}" srcOrd="1" destOrd="0" parTransId="{A292089C-27AE-4435-949F-E5B5D6D9A25D}" sibTransId="{14BE713F-2684-45F5-BF84-09D161585A1A}"/>
    <dgm:cxn modelId="{AC9307F2-E77A-4C10-824D-EBA7B356E22F}" srcId="{EAF423B3-F9D4-400D-918D-D3E182BF1607}" destId="{216D77A0-5AED-450E-8463-564D3857DC00}" srcOrd="3" destOrd="0" parTransId="{63E42C86-AB5F-4DAE-96FA-B99383B019F3}" sibTransId="{0DB9C61B-8972-4AD1-8642-8240513FAB5C}"/>
    <dgm:cxn modelId="{0281DAFC-94B0-4B1F-A79D-F43BB5EDE60F}" type="presOf" srcId="{BFB07C46-182C-488F-BA8B-655E2E2B9022}" destId="{167FD7A3-E515-4395-95C1-DAE26EBF4EA5}" srcOrd="0" destOrd="0" presId="urn:microsoft.com/office/officeart/2005/8/layout/hierarchy1"/>
    <dgm:cxn modelId="{20E8827F-2072-45B8-83DD-D5D543D18FF1}" type="presOf" srcId="{F64ED8E5-DD5A-4424-8416-870CD306BE06}" destId="{59B6DE4E-9C93-4A2D-950A-7C775F7C7298}" srcOrd="0" destOrd="0" presId="urn:microsoft.com/office/officeart/2005/8/layout/hierarchy1"/>
    <dgm:cxn modelId="{1C22DBAF-A9BA-4373-A81C-B050F77F7C02}" type="presOf" srcId="{A318BE0A-B136-48CE-923E-1AC5E799C6DA}" destId="{44FE5432-E825-435C-9B06-468631CF7044}" srcOrd="0" destOrd="0" presId="urn:microsoft.com/office/officeart/2005/8/layout/hierarchy1"/>
    <dgm:cxn modelId="{F04BED2D-2739-4F97-9174-6D3CB9EF822A}" type="presOf" srcId="{62236D5D-6FB8-4ECB-9492-0F30D5A8DE47}" destId="{D4CEDCE4-A7DF-4ADB-A0DE-7E8A9421417F}" srcOrd="0" destOrd="0" presId="urn:microsoft.com/office/officeart/2005/8/layout/hierarchy1"/>
    <dgm:cxn modelId="{EDAF1115-A4C6-48A0-A80D-65258EDF0E65}" srcId="{EAF423B3-F9D4-400D-918D-D3E182BF1607}" destId="{552EA1C1-2F94-4F40-BBAD-EEC907079B83}" srcOrd="7" destOrd="0" parTransId="{62236D5D-6FB8-4ECB-9492-0F30D5A8DE47}" sibTransId="{9375BE67-8C3A-46EC-8746-6084FB58F9E9}"/>
    <dgm:cxn modelId="{A8F28C6B-702A-402F-A04A-3BC395CF3AA0}" type="presOf" srcId="{A292089C-27AE-4435-949F-E5B5D6D9A25D}" destId="{AB48D073-BD01-426B-8611-79E8D142570D}" srcOrd="0" destOrd="0" presId="urn:microsoft.com/office/officeart/2005/8/layout/hierarchy1"/>
    <dgm:cxn modelId="{5EFE2A5D-2B7C-4D34-93A3-63AF0B5A2ECD}" type="presOf" srcId="{FF0666EF-38EF-41C9-88C0-AF270F850779}" destId="{F20E295F-3C27-4A89-ADE6-6918A7E1FF46}" srcOrd="0" destOrd="0" presId="urn:microsoft.com/office/officeart/2005/8/layout/hierarchy1"/>
    <dgm:cxn modelId="{A350799C-A860-4406-8FEB-CB1D1886ABAC}" srcId="{08A8743E-72CA-460D-8B57-79D3AC32C34B}" destId="{AE69B3D6-C640-4DC2-AE40-65770EDF3574}" srcOrd="0" destOrd="0" parTransId="{1A057B57-248D-4016-A2E9-5DB2BA21CE39}" sibTransId="{532D7A33-EB2E-4338-99FF-65BA000E8433}"/>
    <dgm:cxn modelId="{0808B034-28EA-4FA9-A35A-909761B8C9D5}" srcId="{EAF423B3-F9D4-400D-918D-D3E182BF1607}" destId="{0D766F40-3F91-45DF-A262-7CB4ABFA92B2}" srcOrd="5" destOrd="0" parTransId="{5638BCAE-5E9F-4014-BF59-4E28896A60B3}" sibTransId="{C62A598D-C24D-4CB7-A0CA-D690B8FD03FC}"/>
    <dgm:cxn modelId="{5FC0E50B-4768-4A37-9854-E88214F747DC}" type="presOf" srcId="{57D5BF21-A4C9-4A1A-8393-0A1E4C34777E}" destId="{DB5500D1-CC81-4815-9995-22DB18651D5F}" srcOrd="0" destOrd="0" presId="urn:microsoft.com/office/officeart/2005/8/layout/hierarchy1"/>
    <dgm:cxn modelId="{9F37211B-84F9-4DB6-9B67-872BF3C35365}" type="presOf" srcId="{08A8743E-72CA-460D-8B57-79D3AC32C34B}" destId="{C5CCFF98-EEB7-49EF-A9D9-B0C262EB623A}" srcOrd="0" destOrd="0" presId="urn:microsoft.com/office/officeart/2005/8/layout/hierarchy1"/>
    <dgm:cxn modelId="{4F13DC85-65B2-4191-8033-6B7561A6A3F9}" type="presOf" srcId="{0D766F40-3F91-45DF-A262-7CB4ABFA92B2}" destId="{B2A8D5CB-CBDB-458A-B489-1465A01C03C9}" srcOrd="0" destOrd="0" presId="urn:microsoft.com/office/officeart/2005/8/layout/hierarchy1"/>
    <dgm:cxn modelId="{17A54EB1-FE9E-4766-B340-C0D364546C59}" type="presParOf" srcId="{C5CCFF98-EEB7-49EF-A9D9-B0C262EB623A}" destId="{10E85778-8D5C-45BA-8A29-FB8B7B4E0A63}" srcOrd="0" destOrd="0" presId="urn:microsoft.com/office/officeart/2005/8/layout/hierarchy1"/>
    <dgm:cxn modelId="{4384687B-C65C-4CA2-B67F-6583415150B2}" type="presParOf" srcId="{10E85778-8D5C-45BA-8A29-FB8B7B4E0A63}" destId="{5F3D8E06-2767-4FAD-83B9-D5DA7AE77582}" srcOrd="0" destOrd="0" presId="urn:microsoft.com/office/officeart/2005/8/layout/hierarchy1"/>
    <dgm:cxn modelId="{8D415666-3A4C-4E47-BDF0-FDDE084EC34C}" type="presParOf" srcId="{5F3D8E06-2767-4FAD-83B9-D5DA7AE77582}" destId="{2D7A0AE2-4425-4463-B37B-38706E40F39F}" srcOrd="0" destOrd="0" presId="urn:microsoft.com/office/officeart/2005/8/layout/hierarchy1"/>
    <dgm:cxn modelId="{6E27E644-DED7-4A67-B563-192C1247E696}" type="presParOf" srcId="{5F3D8E06-2767-4FAD-83B9-D5DA7AE77582}" destId="{29535002-34E8-4939-AEBD-B14A685E2956}" srcOrd="1" destOrd="0" presId="urn:microsoft.com/office/officeart/2005/8/layout/hierarchy1"/>
    <dgm:cxn modelId="{37E4CE88-9975-40E2-AA0E-4F1D03F4D60E}" type="presParOf" srcId="{10E85778-8D5C-45BA-8A29-FB8B7B4E0A63}" destId="{72451DA4-24F0-4260-B5D8-D17F686B7B67}" srcOrd="1" destOrd="0" presId="urn:microsoft.com/office/officeart/2005/8/layout/hierarchy1"/>
    <dgm:cxn modelId="{4E4C1DF4-1E37-40DD-9BDA-B91B163861A4}" type="presParOf" srcId="{72451DA4-24F0-4260-B5D8-D17F686B7B67}" destId="{70FE8F7D-E672-4478-9F87-9E38899585BE}" srcOrd="0" destOrd="0" presId="urn:microsoft.com/office/officeart/2005/8/layout/hierarchy1"/>
    <dgm:cxn modelId="{20F8F5B3-7931-4A1B-86EF-28B07D41E588}" type="presParOf" srcId="{72451DA4-24F0-4260-B5D8-D17F686B7B67}" destId="{99C3DD7D-48EF-48C0-93DF-D4D3554B72F0}" srcOrd="1" destOrd="0" presId="urn:microsoft.com/office/officeart/2005/8/layout/hierarchy1"/>
    <dgm:cxn modelId="{32E752C3-DDE6-4315-9C26-A097B235F829}" type="presParOf" srcId="{99C3DD7D-48EF-48C0-93DF-D4D3554B72F0}" destId="{5F6CB461-804F-4476-9B32-F24FD3C22482}" srcOrd="0" destOrd="0" presId="urn:microsoft.com/office/officeart/2005/8/layout/hierarchy1"/>
    <dgm:cxn modelId="{18901B56-26D4-4378-AA0C-9A613D192F11}" type="presParOf" srcId="{5F6CB461-804F-4476-9B32-F24FD3C22482}" destId="{5D32970C-B9C4-4242-942A-9F37F5BE1D1D}" srcOrd="0" destOrd="0" presId="urn:microsoft.com/office/officeart/2005/8/layout/hierarchy1"/>
    <dgm:cxn modelId="{23F72DC3-E405-4157-A5EA-780433427848}" type="presParOf" srcId="{5F6CB461-804F-4476-9B32-F24FD3C22482}" destId="{DB5500D1-CC81-4815-9995-22DB18651D5F}" srcOrd="1" destOrd="0" presId="urn:microsoft.com/office/officeart/2005/8/layout/hierarchy1"/>
    <dgm:cxn modelId="{4046834E-C232-420A-A3D5-DCCD8A82E5C9}" type="presParOf" srcId="{99C3DD7D-48EF-48C0-93DF-D4D3554B72F0}" destId="{5F2088C1-D576-4EC2-85DA-2788E302823F}" srcOrd="1" destOrd="0" presId="urn:microsoft.com/office/officeart/2005/8/layout/hierarchy1"/>
    <dgm:cxn modelId="{4A0DE003-0E22-4FA1-A7D3-CB14003A7E99}" type="presParOf" srcId="{72451DA4-24F0-4260-B5D8-D17F686B7B67}" destId="{59B6DE4E-9C93-4A2D-950A-7C775F7C7298}" srcOrd="2" destOrd="0" presId="urn:microsoft.com/office/officeart/2005/8/layout/hierarchy1"/>
    <dgm:cxn modelId="{9EF6B9DD-1CCB-490A-A767-280372184133}" type="presParOf" srcId="{72451DA4-24F0-4260-B5D8-D17F686B7B67}" destId="{EC21F1B9-B005-443C-B8C0-EAB088CC60BD}" srcOrd="3" destOrd="0" presId="urn:microsoft.com/office/officeart/2005/8/layout/hierarchy1"/>
    <dgm:cxn modelId="{ADDA729F-515B-4F64-BBF3-F92BB83CA936}" type="presParOf" srcId="{EC21F1B9-B005-443C-B8C0-EAB088CC60BD}" destId="{632C9A80-8F8E-4BF5-9C6B-0859343A9343}" srcOrd="0" destOrd="0" presId="urn:microsoft.com/office/officeart/2005/8/layout/hierarchy1"/>
    <dgm:cxn modelId="{6B169E49-0943-4F5B-A4B1-475408A4A9FA}" type="presParOf" srcId="{632C9A80-8F8E-4BF5-9C6B-0859343A9343}" destId="{E9BBD1DF-20D8-4B54-B6A8-BE20CB107685}" srcOrd="0" destOrd="0" presId="urn:microsoft.com/office/officeart/2005/8/layout/hierarchy1"/>
    <dgm:cxn modelId="{AB6D6375-E94D-4E6B-B644-067DAB876D2E}" type="presParOf" srcId="{632C9A80-8F8E-4BF5-9C6B-0859343A9343}" destId="{03565C48-D8EA-4D35-ACE0-2D86E3636449}" srcOrd="1" destOrd="0" presId="urn:microsoft.com/office/officeart/2005/8/layout/hierarchy1"/>
    <dgm:cxn modelId="{43B158CE-0483-4BE7-960A-B61DD5C44063}" type="presParOf" srcId="{EC21F1B9-B005-443C-B8C0-EAB088CC60BD}" destId="{09A3C9DD-4266-4F86-B1DB-BA274EE255EA}" srcOrd="1" destOrd="0" presId="urn:microsoft.com/office/officeart/2005/8/layout/hierarchy1"/>
    <dgm:cxn modelId="{C9A93F13-AFD0-426B-BDEF-B4312B3AFF9E}" type="presParOf" srcId="{09A3C9DD-4266-4F86-B1DB-BA274EE255EA}" destId="{B4303170-0022-45B2-9913-7FFB6A8B4653}" srcOrd="0" destOrd="0" presId="urn:microsoft.com/office/officeart/2005/8/layout/hierarchy1"/>
    <dgm:cxn modelId="{890FD05A-A206-4E72-870D-E3B8F6D1AD51}" type="presParOf" srcId="{09A3C9DD-4266-4F86-B1DB-BA274EE255EA}" destId="{A16BCAF0-AC57-4BEA-9CAC-1D89268089A6}" srcOrd="1" destOrd="0" presId="urn:microsoft.com/office/officeart/2005/8/layout/hierarchy1"/>
    <dgm:cxn modelId="{C3DA70A4-6AA7-4482-8F8C-4A45C66111D4}" type="presParOf" srcId="{A16BCAF0-AC57-4BEA-9CAC-1D89268089A6}" destId="{37E3EB7E-D98F-48AA-B8D2-EF17CC9D734D}" srcOrd="0" destOrd="0" presId="urn:microsoft.com/office/officeart/2005/8/layout/hierarchy1"/>
    <dgm:cxn modelId="{F01EC6A1-583B-4B7B-9D78-282E3D8E8416}" type="presParOf" srcId="{37E3EB7E-D98F-48AA-B8D2-EF17CC9D734D}" destId="{E164203F-9F05-4B1C-9C3D-30EA036DF810}" srcOrd="0" destOrd="0" presId="urn:microsoft.com/office/officeart/2005/8/layout/hierarchy1"/>
    <dgm:cxn modelId="{DE2CDEB5-C569-444C-8B0F-BC5A7AEF976D}" type="presParOf" srcId="{37E3EB7E-D98F-48AA-B8D2-EF17CC9D734D}" destId="{9181E168-D72B-4372-BF06-E82449D1604B}" srcOrd="1" destOrd="0" presId="urn:microsoft.com/office/officeart/2005/8/layout/hierarchy1"/>
    <dgm:cxn modelId="{1CD495C7-2ACF-455C-A297-E0828F796A9A}" type="presParOf" srcId="{A16BCAF0-AC57-4BEA-9CAC-1D89268089A6}" destId="{3398D9AC-3134-47BA-830F-2C408D8A7A42}" srcOrd="1" destOrd="0" presId="urn:microsoft.com/office/officeart/2005/8/layout/hierarchy1"/>
    <dgm:cxn modelId="{6EB0287D-8EE4-4F5E-8C6E-07ED8B8E6EAE}" type="presParOf" srcId="{09A3C9DD-4266-4F86-B1DB-BA274EE255EA}" destId="{AB48D073-BD01-426B-8611-79E8D142570D}" srcOrd="2" destOrd="0" presId="urn:microsoft.com/office/officeart/2005/8/layout/hierarchy1"/>
    <dgm:cxn modelId="{A4D21165-E09F-4686-AB03-87DFFF016493}" type="presParOf" srcId="{09A3C9DD-4266-4F86-B1DB-BA274EE255EA}" destId="{9D32719D-DBA5-4BC3-AEEF-0B8C0C081210}" srcOrd="3" destOrd="0" presId="urn:microsoft.com/office/officeart/2005/8/layout/hierarchy1"/>
    <dgm:cxn modelId="{50C62232-945A-4F0B-8E31-DDE135FF312A}" type="presParOf" srcId="{9D32719D-DBA5-4BC3-AEEF-0B8C0C081210}" destId="{6910C9C5-CD12-4927-A463-8CBDF5AE39B5}" srcOrd="0" destOrd="0" presId="urn:microsoft.com/office/officeart/2005/8/layout/hierarchy1"/>
    <dgm:cxn modelId="{767F6169-6528-4EFF-9B62-421D96DDB1C4}" type="presParOf" srcId="{6910C9C5-CD12-4927-A463-8CBDF5AE39B5}" destId="{76BC1C15-49C9-4D27-BFF1-5A32421CBF9A}" srcOrd="0" destOrd="0" presId="urn:microsoft.com/office/officeart/2005/8/layout/hierarchy1"/>
    <dgm:cxn modelId="{6D837C83-963D-4290-AD80-31B4B8234B6F}" type="presParOf" srcId="{6910C9C5-CD12-4927-A463-8CBDF5AE39B5}" destId="{AC6BBBAA-7D04-40DA-B66D-0AFEC6473677}" srcOrd="1" destOrd="0" presId="urn:microsoft.com/office/officeart/2005/8/layout/hierarchy1"/>
    <dgm:cxn modelId="{4A96A3A1-54D9-4936-84F6-C6B106AC9864}" type="presParOf" srcId="{9D32719D-DBA5-4BC3-AEEF-0B8C0C081210}" destId="{4A44D510-9548-46BB-8659-FB3872E180A5}" srcOrd="1" destOrd="0" presId="urn:microsoft.com/office/officeart/2005/8/layout/hierarchy1"/>
    <dgm:cxn modelId="{6A7663F0-CC9B-4E24-B01B-220B3E8E87D7}" type="presParOf" srcId="{09A3C9DD-4266-4F86-B1DB-BA274EE255EA}" destId="{F20E295F-3C27-4A89-ADE6-6918A7E1FF46}" srcOrd="4" destOrd="0" presId="urn:microsoft.com/office/officeart/2005/8/layout/hierarchy1"/>
    <dgm:cxn modelId="{FDB7CFA5-4CCE-4C40-A32E-E7864D71E057}" type="presParOf" srcId="{09A3C9DD-4266-4F86-B1DB-BA274EE255EA}" destId="{8760B26A-7256-44FF-9F94-EB8E1D88310E}" srcOrd="5" destOrd="0" presId="urn:microsoft.com/office/officeart/2005/8/layout/hierarchy1"/>
    <dgm:cxn modelId="{0C6EF0C6-DBCE-4195-BFAC-880B60CFFFAB}" type="presParOf" srcId="{8760B26A-7256-44FF-9F94-EB8E1D88310E}" destId="{B5AD4127-7CAE-4ED8-9903-3CF7672A7BF2}" srcOrd="0" destOrd="0" presId="urn:microsoft.com/office/officeart/2005/8/layout/hierarchy1"/>
    <dgm:cxn modelId="{CA432527-BA8F-4A3D-B731-A5D104A02B4A}" type="presParOf" srcId="{B5AD4127-7CAE-4ED8-9903-3CF7672A7BF2}" destId="{0F999F25-FDCC-4C92-8E4E-AB663ABCA7F5}" srcOrd="0" destOrd="0" presId="urn:microsoft.com/office/officeart/2005/8/layout/hierarchy1"/>
    <dgm:cxn modelId="{79CBBB30-ED39-4570-9D76-5B513D919525}" type="presParOf" srcId="{B5AD4127-7CAE-4ED8-9903-3CF7672A7BF2}" destId="{D1131D2C-AA9F-4679-ABE2-ACEB5C1CFE7A}" srcOrd="1" destOrd="0" presId="urn:microsoft.com/office/officeart/2005/8/layout/hierarchy1"/>
    <dgm:cxn modelId="{43708B9B-458D-4B2E-BEF8-E7F4522619B8}" type="presParOf" srcId="{8760B26A-7256-44FF-9F94-EB8E1D88310E}" destId="{82EDA544-D51D-43DC-AB65-716BF79AB4A7}" srcOrd="1" destOrd="0" presId="urn:microsoft.com/office/officeart/2005/8/layout/hierarchy1"/>
    <dgm:cxn modelId="{4060BAB5-FF57-47DA-B54D-DA74E42B289B}" type="presParOf" srcId="{09A3C9DD-4266-4F86-B1DB-BA274EE255EA}" destId="{86A89672-F460-44CF-A2A2-33D12A5E6CEB}" srcOrd="6" destOrd="0" presId="urn:microsoft.com/office/officeart/2005/8/layout/hierarchy1"/>
    <dgm:cxn modelId="{B1F6D7EA-B5C9-475A-8FF1-53B3717C5235}" type="presParOf" srcId="{09A3C9DD-4266-4F86-B1DB-BA274EE255EA}" destId="{D21133EB-4EAE-4655-9201-9228C5FC7DF6}" srcOrd="7" destOrd="0" presId="urn:microsoft.com/office/officeart/2005/8/layout/hierarchy1"/>
    <dgm:cxn modelId="{2E4A50FC-0448-44E9-9C59-6D26F7F45329}" type="presParOf" srcId="{D21133EB-4EAE-4655-9201-9228C5FC7DF6}" destId="{A04F973E-F677-42DA-AE48-4482770A773E}" srcOrd="0" destOrd="0" presId="urn:microsoft.com/office/officeart/2005/8/layout/hierarchy1"/>
    <dgm:cxn modelId="{1768E8F1-D79D-4988-A2DA-FDA967C04E1E}" type="presParOf" srcId="{A04F973E-F677-42DA-AE48-4482770A773E}" destId="{F01B730F-948D-44C8-BF33-4BA414C15E40}" srcOrd="0" destOrd="0" presId="urn:microsoft.com/office/officeart/2005/8/layout/hierarchy1"/>
    <dgm:cxn modelId="{A69CDDA0-E937-4904-A90C-7351BF562B60}" type="presParOf" srcId="{A04F973E-F677-42DA-AE48-4482770A773E}" destId="{88CEE774-1FF0-45EB-9DB3-D32C68EEE6B3}" srcOrd="1" destOrd="0" presId="urn:microsoft.com/office/officeart/2005/8/layout/hierarchy1"/>
    <dgm:cxn modelId="{DE6660F3-80EC-454B-B8F1-8278A3B794AA}" type="presParOf" srcId="{D21133EB-4EAE-4655-9201-9228C5FC7DF6}" destId="{7FC8E844-3E01-42D9-84B2-6ECC8BB6804B}" srcOrd="1" destOrd="0" presId="urn:microsoft.com/office/officeart/2005/8/layout/hierarchy1"/>
    <dgm:cxn modelId="{7590799B-16B0-4FC3-9690-AA9547BF030B}" type="presParOf" srcId="{09A3C9DD-4266-4F86-B1DB-BA274EE255EA}" destId="{810E357B-22CB-45D6-8684-4F3F8B17319A}" srcOrd="8" destOrd="0" presId="urn:microsoft.com/office/officeart/2005/8/layout/hierarchy1"/>
    <dgm:cxn modelId="{71BD5BE3-3C73-42AD-A890-5CB5D61A5213}" type="presParOf" srcId="{09A3C9DD-4266-4F86-B1DB-BA274EE255EA}" destId="{FA6DA6D0-7E7F-4755-B30D-C5363DC1476A}" srcOrd="9" destOrd="0" presId="urn:microsoft.com/office/officeart/2005/8/layout/hierarchy1"/>
    <dgm:cxn modelId="{79C4688F-7252-447F-A9CF-EAC827EF1F67}" type="presParOf" srcId="{FA6DA6D0-7E7F-4755-B30D-C5363DC1476A}" destId="{CFE577CC-7212-4E11-9817-5862A6B9FD67}" srcOrd="0" destOrd="0" presId="urn:microsoft.com/office/officeart/2005/8/layout/hierarchy1"/>
    <dgm:cxn modelId="{1BC671E2-5D3C-4632-9630-653598941980}" type="presParOf" srcId="{CFE577CC-7212-4E11-9817-5862A6B9FD67}" destId="{10DCAF5F-F7F7-4612-AE6A-D881219A4A5C}" srcOrd="0" destOrd="0" presId="urn:microsoft.com/office/officeart/2005/8/layout/hierarchy1"/>
    <dgm:cxn modelId="{3F78DADA-187A-4382-BDC0-4E03C492F601}" type="presParOf" srcId="{CFE577CC-7212-4E11-9817-5862A6B9FD67}" destId="{D804DE3D-146F-4513-BC5A-2F8ACBD4A61E}" srcOrd="1" destOrd="0" presId="urn:microsoft.com/office/officeart/2005/8/layout/hierarchy1"/>
    <dgm:cxn modelId="{013D6C40-F5FB-4F21-985F-4E50C50C867B}" type="presParOf" srcId="{FA6DA6D0-7E7F-4755-B30D-C5363DC1476A}" destId="{BE328229-948D-487D-B99C-58EC6EDAF530}" srcOrd="1" destOrd="0" presId="urn:microsoft.com/office/officeart/2005/8/layout/hierarchy1"/>
    <dgm:cxn modelId="{2A61DF3F-F27B-44D2-BBA8-02C26D88A035}" type="presParOf" srcId="{09A3C9DD-4266-4F86-B1DB-BA274EE255EA}" destId="{BDD17D12-9F83-4F97-8DD7-096F456CE098}" srcOrd="10" destOrd="0" presId="urn:microsoft.com/office/officeart/2005/8/layout/hierarchy1"/>
    <dgm:cxn modelId="{C3DF386A-FAEF-4808-A0B4-61C34C853882}" type="presParOf" srcId="{09A3C9DD-4266-4F86-B1DB-BA274EE255EA}" destId="{53D49F26-3A92-4774-9C73-8E96C5F8469E}" srcOrd="11" destOrd="0" presId="urn:microsoft.com/office/officeart/2005/8/layout/hierarchy1"/>
    <dgm:cxn modelId="{5D70146C-843B-4E25-9011-3C465787B436}" type="presParOf" srcId="{53D49F26-3A92-4774-9C73-8E96C5F8469E}" destId="{847ED162-F642-46F2-A9D6-47D5013D2EEE}" srcOrd="0" destOrd="0" presId="urn:microsoft.com/office/officeart/2005/8/layout/hierarchy1"/>
    <dgm:cxn modelId="{59914DFA-0DAC-489C-8340-27C9567909E8}" type="presParOf" srcId="{847ED162-F642-46F2-A9D6-47D5013D2EEE}" destId="{AB8DF230-BAA1-4367-A545-1907AC33ED12}" srcOrd="0" destOrd="0" presId="urn:microsoft.com/office/officeart/2005/8/layout/hierarchy1"/>
    <dgm:cxn modelId="{70AB4639-D902-41F3-A919-C2400643802E}" type="presParOf" srcId="{847ED162-F642-46F2-A9D6-47D5013D2EEE}" destId="{B2A8D5CB-CBDB-458A-B489-1465A01C03C9}" srcOrd="1" destOrd="0" presId="urn:microsoft.com/office/officeart/2005/8/layout/hierarchy1"/>
    <dgm:cxn modelId="{9F9DB3B4-C9D0-4D84-8F14-9AA1E6B260E2}" type="presParOf" srcId="{53D49F26-3A92-4774-9C73-8E96C5F8469E}" destId="{C7100452-32A7-4C07-B4FF-9B7279B8A6A8}" srcOrd="1" destOrd="0" presId="urn:microsoft.com/office/officeart/2005/8/layout/hierarchy1"/>
    <dgm:cxn modelId="{17A31010-59BD-43CF-800D-D440283CCF1A}" type="presParOf" srcId="{09A3C9DD-4266-4F86-B1DB-BA274EE255EA}" destId="{167FD7A3-E515-4395-95C1-DAE26EBF4EA5}" srcOrd="12" destOrd="0" presId="urn:microsoft.com/office/officeart/2005/8/layout/hierarchy1"/>
    <dgm:cxn modelId="{0EB802BC-A9A3-46AF-BA22-B9B9445E95E1}" type="presParOf" srcId="{09A3C9DD-4266-4F86-B1DB-BA274EE255EA}" destId="{1E75902C-9ED8-4BCB-B6A3-0BCE67FA2267}" srcOrd="13" destOrd="0" presId="urn:microsoft.com/office/officeart/2005/8/layout/hierarchy1"/>
    <dgm:cxn modelId="{5707B6B9-8B13-4F7B-B7C6-D3552CDAD046}" type="presParOf" srcId="{1E75902C-9ED8-4BCB-B6A3-0BCE67FA2267}" destId="{F18743CA-182C-4F4B-A00E-D97102D6573E}" srcOrd="0" destOrd="0" presId="urn:microsoft.com/office/officeart/2005/8/layout/hierarchy1"/>
    <dgm:cxn modelId="{2E105F0C-4251-4CDB-BA6C-9898385B136E}" type="presParOf" srcId="{F18743CA-182C-4F4B-A00E-D97102D6573E}" destId="{A411E6F4-749E-4427-9F28-73AEFEDAFD69}" srcOrd="0" destOrd="0" presId="urn:microsoft.com/office/officeart/2005/8/layout/hierarchy1"/>
    <dgm:cxn modelId="{5FE1BE8B-1102-4455-BEE7-64143311FB46}" type="presParOf" srcId="{F18743CA-182C-4F4B-A00E-D97102D6573E}" destId="{44FE5432-E825-435C-9B06-468631CF7044}" srcOrd="1" destOrd="0" presId="urn:microsoft.com/office/officeart/2005/8/layout/hierarchy1"/>
    <dgm:cxn modelId="{09A5B990-84B8-4778-8EBF-DF43C840C8E3}" type="presParOf" srcId="{1E75902C-9ED8-4BCB-B6A3-0BCE67FA2267}" destId="{165DCA1C-C9AA-4A3C-ACEF-4C5D5D3C71A2}" srcOrd="1" destOrd="0" presId="urn:microsoft.com/office/officeart/2005/8/layout/hierarchy1"/>
    <dgm:cxn modelId="{191B457C-3394-43C3-80CB-40FAE734E083}" type="presParOf" srcId="{09A3C9DD-4266-4F86-B1DB-BA274EE255EA}" destId="{D4CEDCE4-A7DF-4ADB-A0DE-7E8A9421417F}" srcOrd="14" destOrd="0" presId="urn:microsoft.com/office/officeart/2005/8/layout/hierarchy1"/>
    <dgm:cxn modelId="{330F762D-CEE6-47D1-AE05-A98235741CD9}" type="presParOf" srcId="{09A3C9DD-4266-4F86-B1DB-BA274EE255EA}" destId="{B5A2BA5B-874B-4A86-B6C4-4BDFA214A545}" srcOrd="15" destOrd="0" presId="urn:microsoft.com/office/officeart/2005/8/layout/hierarchy1"/>
    <dgm:cxn modelId="{649A2E40-2ADB-4398-8DD0-EBFE65C0E30C}" type="presParOf" srcId="{B5A2BA5B-874B-4A86-B6C4-4BDFA214A545}" destId="{06C76F30-37AC-4A6A-BE10-8579FC6D7A76}" srcOrd="0" destOrd="0" presId="urn:microsoft.com/office/officeart/2005/8/layout/hierarchy1"/>
    <dgm:cxn modelId="{2E01140C-E9B3-497C-B80C-97118FCA05A7}" type="presParOf" srcId="{06C76F30-37AC-4A6A-BE10-8579FC6D7A76}" destId="{B1187121-6AC7-4106-94E8-F02791F2AD0A}" srcOrd="0" destOrd="0" presId="urn:microsoft.com/office/officeart/2005/8/layout/hierarchy1"/>
    <dgm:cxn modelId="{B04908F7-5EC8-43F6-933C-9420068391D9}" type="presParOf" srcId="{06C76F30-37AC-4A6A-BE10-8579FC6D7A76}" destId="{F28C08FB-B3BD-465B-AE1F-C2FD6EA38D04}" srcOrd="1" destOrd="0" presId="urn:microsoft.com/office/officeart/2005/8/layout/hierarchy1"/>
    <dgm:cxn modelId="{F7516519-FA4B-49F0-9AC3-7037A7A7D21B}" type="presParOf" srcId="{B5A2BA5B-874B-4A86-B6C4-4BDFA214A545}" destId="{2D10E423-4EB4-4C2C-ADDB-6DDD5EDE6FA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CEDCE4-A7DF-4ADB-A0DE-7E8A9421417F}">
      <dsp:nvSpPr>
        <dsp:cNvPr id="0" name=""/>
        <dsp:cNvSpPr/>
      </dsp:nvSpPr>
      <dsp:spPr>
        <a:xfrm>
          <a:off x="5396750" y="1747280"/>
          <a:ext cx="2497610" cy="34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491"/>
              </a:lnTo>
              <a:lnTo>
                <a:pt x="2497610" y="263491"/>
              </a:lnTo>
              <a:lnTo>
                <a:pt x="2497610" y="3442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D7A3-E515-4395-95C1-DAE26EBF4EA5}">
      <dsp:nvSpPr>
        <dsp:cNvPr id="0" name=""/>
        <dsp:cNvSpPr/>
      </dsp:nvSpPr>
      <dsp:spPr>
        <a:xfrm>
          <a:off x="5396750" y="1747280"/>
          <a:ext cx="1432481" cy="34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491"/>
              </a:lnTo>
              <a:lnTo>
                <a:pt x="1432481" y="263491"/>
              </a:lnTo>
              <a:lnTo>
                <a:pt x="1432481" y="3442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17D12-9F83-4F97-8DD7-096F456CE098}">
      <dsp:nvSpPr>
        <dsp:cNvPr id="0" name=""/>
        <dsp:cNvSpPr/>
      </dsp:nvSpPr>
      <dsp:spPr>
        <a:xfrm>
          <a:off x="5396750" y="1747280"/>
          <a:ext cx="367353" cy="34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491"/>
              </a:lnTo>
              <a:lnTo>
                <a:pt x="367353" y="263491"/>
              </a:lnTo>
              <a:lnTo>
                <a:pt x="367353" y="3442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357B-22CB-45D6-8684-4F3F8B17319A}">
      <dsp:nvSpPr>
        <dsp:cNvPr id="0" name=""/>
        <dsp:cNvSpPr/>
      </dsp:nvSpPr>
      <dsp:spPr>
        <a:xfrm>
          <a:off x="4698975" y="1747280"/>
          <a:ext cx="697775" cy="344223"/>
        </a:xfrm>
        <a:custGeom>
          <a:avLst/>
          <a:gdLst/>
          <a:ahLst/>
          <a:cxnLst/>
          <a:rect l="0" t="0" r="0" b="0"/>
          <a:pathLst>
            <a:path>
              <a:moveTo>
                <a:pt x="697775" y="0"/>
              </a:moveTo>
              <a:lnTo>
                <a:pt x="697775" y="263491"/>
              </a:lnTo>
              <a:lnTo>
                <a:pt x="0" y="263491"/>
              </a:lnTo>
              <a:lnTo>
                <a:pt x="0" y="3442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89672-F460-44CF-A2A2-33D12A5E6CEB}">
      <dsp:nvSpPr>
        <dsp:cNvPr id="0" name=""/>
        <dsp:cNvSpPr/>
      </dsp:nvSpPr>
      <dsp:spPr>
        <a:xfrm>
          <a:off x="3633846" y="1747280"/>
          <a:ext cx="1762903" cy="344223"/>
        </a:xfrm>
        <a:custGeom>
          <a:avLst/>
          <a:gdLst/>
          <a:ahLst/>
          <a:cxnLst/>
          <a:rect l="0" t="0" r="0" b="0"/>
          <a:pathLst>
            <a:path>
              <a:moveTo>
                <a:pt x="1762903" y="0"/>
              </a:moveTo>
              <a:lnTo>
                <a:pt x="1762903" y="263491"/>
              </a:lnTo>
              <a:lnTo>
                <a:pt x="0" y="263491"/>
              </a:lnTo>
              <a:lnTo>
                <a:pt x="0" y="3442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0E295F-3C27-4A89-ADE6-6918A7E1FF46}">
      <dsp:nvSpPr>
        <dsp:cNvPr id="0" name=""/>
        <dsp:cNvSpPr/>
      </dsp:nvSpPr>
      <dsp:spPr>
        <a:xfrm>
          <a:off x="2568718" y="1747280"/>
          <a:ext cx="2828032" cy="344223"/>
        </a:xfrm>
        <a:custGeom>
          <a:avLst/>
          <a:gdLst/>
          <a:ahLst/>
          <a:cxnLst/>
          <a:rect l="0" t="0" r="0" b="0"/>
          <a:pathLst>
            <a:path>
              <a:moveTo>
                <a:pt x="2828032" y="0"/>
              </a:moveTo>
              <a:lnTo>
                <a:pt x="2828032" y="263491"/>
              </a:lnTo>
              <a:lnTo>
                <a:pt x="0" y="263491"/>
              </a:lnTo>
              <a:lnTo>
                <a:pt x="0" y="3442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8D073-BD01-426B-8611-79E8D142570D}">
      <dsp:nvSpPr>
        <dsp:cNvPr id="0" name=""/>
        <dsp:cNvSpPr/>
      </dsp:nvSpPr>
      <dsp:spPr>
        <a:xfrm>
          <a:off x="1503589" y="1747280"/>
          <a:ext cx="3893160" cy="344223"/>
        </a:xfrm>
        <a:custGeom>
          <a:avLst/>
          <a:gdLst/>
          <a:ahLst/>
          <a:cxnLst/>
          <a:rect l="0" t="0" r="0" b="0"/>
          <a:pathLst>
            <a:path>
              <a:moveTo>
                <a:pt x="3893160" y="0"/>
              </a:moveTo>
              <a:lnTo>
                <a:pt x="3893160" y="263491"/>
              </a:lnTo>
              <a:lnTo>
                <a:pt x="0" y="263491"/>
              </a:lnTo>
              <a:lnTo>
                <a:pt x="0" y="3442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03170-0022-45B2-9913-7FFB6A8B4653}">
      <dsp:nvSpPr>
        <dsp:cNvPr id="0" name=""/>
        <dsp:cNvSpPr/>
      </dsp:nvSpPr>
      <dsp:spPr>
        <a:xfrm>
          <a:off x="438461" y="1747280"/>
          <a:ext cx="4958289" cy="344223"/>
        </a:xfrm>
        <a:custGeom>
          <a:avLst/>
          <a:gdLst/>
          <a:ahLst/>
          <a:cxnLst/>
          <a:rect l="0" t="0" r="0" b="0"/>
          <a:pathLst>
            <a:path>
              <a:moveTo>
                <a:pt x="4958289" y="0"/>
              </a:moveTo>
              <a:lnTo>
                <a:pt x="4958289" y="263491"/>
              </a:lnTo>
              <a:lnTo>
                <a:pt x="0" y="263491"/>
              </a:lnTo>
              <a:lnTo>
                <a:pt x="0" y="3442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6DE4E-9C93-4A2D-950A-7C775F7C7298}">
      <dsp:nvSpPr>
        <dsp:cNvPr id="0" name=""/>
        <dsp:cNvSpPr/>
      </dsp:nvSpPr>
      <dsp:spPr>
        <a:xfrm>
          <a:off x="4460957" y="747143"/>
          <a:ext cx="935792" cy="446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022"/>
              </a:lnTo>
              <a:lnTo>
                <a:pt x="935792" y="366022"/>
              </a:lnTo>
              <a:lnTo>
                <a:pt x="935792" y="44675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8F7D-E672-4478-9F87-9E38899585BE}">
      <dsp:nvSpPr>
        <dsp:cNvPr id="0" name=""/>
        <dsp:cNvSpPr/>
      </dsp:nvSpPr>
      <dsp:spPr>
        <a:xfrm>
          <a:off x="3410714" y="747143"/>
          <a:ext cx="1050242" cy="446754"/>
        </a:xfrm>
        <a:custGeom>
          <a:avLst/>
          <a:gdLst/>
          <a:ahLst/>
          <a:cxnLst/>
          <a:rect l="0" t="0" r="0" b="0"/>
          <a:pathLst>
            <a:path>
              <a:moveTo>
                <a:pt x="1050242" y="0"/>
              </a:moveTo>
              <a:lnTo>
                <a:pt x="1050242" y="366022"/>
              </a:lnTo>
              <a:lnTo>
                <a:pt x="0" y="366022"/>
              </a:lnTo>
              <a:lnTo>
                <a:pt x="0" y="44675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A0AE2-4425-4463-B37B-38706E40F39F}">
      <dsp:nvSpPr>
        <dsp:cNvPr id="0" name=""/>
        <dsp:cNvSpPr/>
      </dsp:nvSpPr>
      <dsp:spPr>
        <a:xfrm>
          <a:off x="3689355" y="193761"/>
          <a:ext cx="1543205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535002-34E8-4939-AEBD-B14A685E2956}">
      <dsp:nvSpPr>
        <dsp:cNvPr id="0" name=""/>
        <dsp:cNvSpPr/>
      </dsp:nvSpPr>
      <dsp:spPr>
        <a:xfrm>
          <a:off x="3786184" y="285749"/>
          <a:ext cx="1543205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itchFamily="34" charset="-122"/>
              <a:ea typeface="微软雅黑" pitchFamily="34" charset="-122"/>
            </a:rPr>
            <a:t>董事长</a:t>
          </a:r>
          <a:endParaRPr lang="en-US" altLang="zh-CN" sz="1600" b="1" kern="1200" dirty="0" smtClean="0">
            <a:latin typeface="微软雅黑" pitchFamily="34" charset="-122"/>
            <a:ea typeface="微软雅黑" pitchFamily="34" charset="-122"/>
          </a:endParaRPr>
        </a:p>
      </dsp:txBody>
      <dsp:txXfrm>
        <a:off x="3802392" y="301957"/>
        <a:ext cx="1510789" cy="520966"/>
      </dsp:txXfrm>
    </dsp:sp>
    <dsp:sp modelId="{5D32970C-B9C4-4242-942A-9F37F5BE1D1D}">
      <dsp:nvSpPr>
        <dsp:cNvPr id="0" name=""/>
        <dsp:cNvSpPr/>
      </dsp:nvSpPr>
      <dsp:spPr>
        <a:xfrm>
          <a:off x="2774882" y="1193898"/>
          <a:ext cx="1271664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5500D1-CC81-4815-9995-22DB18651D5F}">
      <dsp:nvSpPr>
        <dsp:cNvPr id="0" name=""/>
        <dsp:cNvSpPr/>
      </dsp:nvSpPr>
      <dsp:spPr>
        <a:xfrm>
          <a:off x="2871712" y="1285886"/>
          <a:ext cx="1271664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latin typeface="微软雅黑" pitchFamily="34" charset="-122"/>
              <a:ea typeface="微软雅黑" pitchFamily="34" charset="-122"/>
            </a:rPr>
            <a:t>明盛公司</a:t>
          </a:r>
          <a:endParaRPr lang="zh-CN" altLang="en-US" sz="1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887920" y="1302094"/>
        <a:ext cx="1239248" cy="520966"/>
      </dsp:txXfrm>
    </dsp:sp>
    <dsp:sp modelId="{E9BBD1DF-20D8-4B54-B6A8-BE20CB107685}">
      <dsp:nvSpPr>
        <dsp:cNvPr id="0" name=""/>
        <dsp:cNvSpPr/>
      </dsp:nvSpPr>
      <dsp:spPr>
        <a:xfrm>
          <a:off x="4760918" y="1193898"/>
          <a:ext cx="1271664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565C48-D8EA-4D35-ACE0-2D86E3636449}">
      <dsp:nvSpPr>
        <dsp:cNvPr id="0" name=""/>
        <dsp:cNvSpPr/>
      </dsp:nvSpPr>
      <dsp:spPr>
        <a:xfrm>
          <a:off x="4857748" y="1285886"/>
          <a:ext cx="1271664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itchFamily="34" charset="-122"/>
              <a:ea typeface="微软雅黑" pitchFamily="34" charset="-122"/>
            </a:rPr>
            <a:t>通付宝公司</a:t>
          </a:r>
          <a:endParaRPr lang="zh-CN" altLang="en-US" sz="1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73956" y="1302094"/>
        <a:ext cx="1239248" cy="520966"/>
      </dsp:txXfrm>
    </dsp:sp>
    <dsp:sp modelId="{E164203F-9F05-4B1C-9C3D-30EA036DF810}">
      <dsp:nvSpPr>
        <dsp:cNvPr id="0" name=""/>
        <dsp:cNvSpPr/>
      </dsp:nvSpPr>
      <dsp:spPr>
        <a:xfrm>
          <a:off x="2726" y="2091504"/>
          <a:ext cx="871468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81E168-D72B-4372-BF06-E82449D1604B}">
      <dsp:nvSpPr>
        <dsp:cNvPr id="0" name=""/>
        <dsp:cNvSpPr/>
      </dsp:nvSpPr>
      <dsp:spPr>
        <a:xfrm>
          <a:off x="99556" y="2183492"/>
          <a:ext cx="871468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smtClean="0">
              <a:latin typeface="微软雅黑" pitchFamily="34" charset="-122"/>
              <a:ea typeface="微软雅黑" pitchFamily="34" charset="-122"/>
            </a:rPr>
            <a:t>财务中心</a:t>
          </a:r>
          <a:endParaRPr lang="zh-CN" altLang="en-US" sz="1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15764" y="2199700"/>
        <a:ext cx="839052" cy="520966"/>
      </dsp:txXfrm>
    </dsp:sp>
    <dsp:sp modelId="{76BC1C15-49C9-4D27-BFF1-5A32421CBF9A}">
      <dsp:nvSpPr>
        <dsp:cNvPr id="0" name=""/>
        <dsp:cNvSpPr/>
      </dsp:nvSpPr>
      <dsp:spPr>
        <a:xfrm>
          <a:off x="1067855" y="2091504"/>
          <a:ext cx="871468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6BBBAA-7D04-40DA-B66D-0AFEC6473677}">
      <dsp:nvSpPr>
        <dsp:cNvPr id="0" name=""/>
        <dsp:cNvSpPr/>
      </dsp:nvSpPr>
      <dsp:spPr>
        <a:xfrm>
          <a:off x="1164685" y="2183492"/>
          <a:ext cx="871468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smtClean="0">
              <a:latin typeface="微软雅黑" pitchFamily="34" charset="-122"/>
              <a:ea typeface="微软雅黑" pitchFamily="34" charset="-122"/>
            </a:rPr>
            <a:t>人力资源中心</a:t>
          </a:r>
          <a:endParaRPr lang="zh-CN" altLang="en-US" sz="1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180893" y="2199700"/>
        <a:ext cx="839052" cy="520966"/>
      </dsp:txXfrm>
    </dsp:sp>
    <dsp:sp modelId="{0F999F25-FDCC-4C92-8E4E-AB663ABCA7F5}">
      <dsp:nvSpPr>
        <dsp:cNvPr id="0" name=""/>
        <dsp:cNvSpPr/>
      </dsp:nvSpPr>
      <dsp:spPr>
        <a:xfrm>
          <a:off x="2132983" y="2091504"/>
          <a:ext cx="871468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131D2C-AA9F-4679-ABE2-ACEB5C1CFE7A}">
      <dsp:nvSpPr>
        <dsp:cNvPr id="0" name=""/>
        <dsp:cNvSpPr/>
      </dsp:nvSpPr>
      <dsp:spPr>
        <a:xfrm>
          <a:off x="2229813" y="2183492"/>
          <a:ext cx="871468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smtClean="0">
              <a:latin typeface="微软雅黑" pitchFamily="34" charset="-122"/>
              <a:ea typeface="微软雅黑" pitchFamily="34" charset="-122"/>
            </a:rPr>
            <a:t>销售中心</a:t>
          </a:r>
          <a:endParaRPr lang="zh-CN" altLang="en-US" sz="1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246021" y="2199700"/>
        <a:ext cx="839052" cy="520966"/>
      </dsp:txXfrm>
    </dsp:sp>
    <dsp:sp modelId="{F01B730F-948D-44C8-BF33-4BA414C15E40}">
      <dsp:nvSpPr>
        <dsp:cNvPr id="0" name=""/>
        <dsp:cNvSpPr/>
      </dsp:nvSpPr>
      <dsp:spPr>
        <a:xfrm>
          <a:off x="3198112" y="2091504"/>
          <a:ext cx="871468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8CEE774-1FF0-45EB-9DB3-D32C68EEE6B3}">
      <dsp:nvSpPr>
        <dsp:cNvPr id="0" name=""/>
        <dsp:cNvSpPr/>
      </dsp:nvSpPr>
      <dsp:spPr>
        <a:xfrm>
          <a:off x="3294942" y="2183492"/>
          <a:ext cx="871468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smtClean="0">
              <a:latin typeface="微软雅黑" pitchFamily="34" charset="-122"/>
              <a:ea typeface="微软雅黑" pitchFamily="34" charset="-122"/>
            </a:rPr>
            <a:t>市场中心</a:t>
          </a:r>
          <a:endParaRPr lang="zh-CN" altLang="en-US" sz="1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311150" y="2199700"/>
        <a:ext cx="839052" cy="520966"/>
      </dsp:txXfrm>
    </dsp:sp>
    <dsp:sp modelId="{10DCAF5F-F7F7-4612-AE6A-D881219A4A5C}">
      <dsp:nvSpPr>
        <dsp:cNvPr id="0" name=""/>
        <dsp:cNvSpPr/>
      </dsp:nvSpPr>
      <dsp:spPr>
        <a:xfrm>
          <a:off x="4263240" y="2091504"/>
          <a:ext cx="871468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04DE3D-146F-4513-BC5A-2F8ACBD4A61E}">
      <dsp:nvSpPr>
        <dsp:cNvPr id="0" name=""/>
        <dsp:cNvSpPr/>
      </dsp:nvSpPr>
      <dsp:spPr>
        <a:xfrm>
          <a:off x="4360070" y="2183492"/>
          <a:ext cx="871468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smtClean="0">
              <a:latin typeface="微软雅黑" pitchFamily="34" charset="-122"/>
              <a:ea typeface="微软雅黑" pitchFamily="34" charset="-122"/>
            </a:rPr>
            <a:t>商务中心</a:t>
          </a:r>
          <a:endParaRPr lang="zh-CN" altLang="en-US" sz="1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4376278" y="2199700"/>
        <a:ext cx="839052" cy="520966"/>
      </dsp:txXfrm>
    </dsp:sp>
    <dsp:sp modelId="{AB8DF230-BAA1-4367-A545-1907AC33ED12}">
      <dsp:nvSpPr>
        <dsp:cNvPr id="0" name=""/>
        <dsp:cNvSpPr/>
      </dsp:nvSpPr>
      <dsp:spPr>
        <a:xfrm>
          <a:off x="5328369" y="2091504"/>
          <a:ext cx="871468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2A8D5CB-CBDB-458A-B489-1465A01C03C9}">
      <dsp:nvSpPr>
        <dsp:cNvPr id="0" name=""/>
        <dsp:cNvSpPr/>
      </dsp:nvSpPr>
      <dsp:spPr>
        <a:xfrm>
          <a:off x="5425199" y="2183492"/>
          <a:ext cx="871468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smtClean="0">
              <a:latin typeface="微软雅黑" pitchFamily="34" charset="-122"/>
              <a:ea typeface="微软雅黑" pitchFamily="34" charset="-122"/>
            </a:rPr>
            <a:t>客服中心</a:t>
          </a:r>
          <a:endParaRPr lang="zh-CN" altLang="en-US" sz="1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5441407" y="2199700"/>
        <a:ext cx="839052" cy="520966"/>
      </dsp:txXfrm>
    </dsp:sp>
    <dsp:sp modelId="{A411E6F4-749E-4427-9F28-73AEFEDAFD69}">
      <dsp:nvSpPr>
        <dsp:cNvPr id="0" name=""/>
        <dsp:cNvSpPr/>
      </dsp:nvSpPr>
      <dsp:spPr>
        <a:xfrm>
          <a:off x="6393497" y="2091504"/>
          <a:ext cx="871468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FE5432-E825-435C-9B06-468631CF7044}">
      <dsp:nvSpPr>
        <dsp:cNvPr id="0" name=""/>
        <dsp:cNvSpPr/>
      </dsp:nvSpPr>
      <dsp:spPr>
        <a:xfrm>
          <a:off x="6490327" y="2183492"/>
          <a:ext cx="871468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>
              <a:latin typeface="微软雅黑" pitchFamily="34" charset="-122"/>
              <a:ea typeface="微软雅黑" pitchFamily="34" charset="-122"/>
            </a:rPr>
            <a:t>技术中心</a:t>
          </a:r>
          <a:endParaRPr lang="zh-CN" altLang="en-US" sz="1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6506535" y="2199700"/>
        <a:ext cx="839052" cy="520966"/>
      </dsp:txXfrm>
    </dsp:sp>
    <dsp:sp modelId="{B1187121-6AC7-4106-94E8-F02791F2AD0A}">
      <dsp:nvSpPr>
        <dsp:cNvPr id="0" name=""/>
        <dsp:cNvSpPr/>
      </dsp:nvSpPr>
      <dsp:spPr>
        <a:xfrm>
          <a:off x="7458626" y="2091504"/>
          <a:ext cx="871468" cy="553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8C08FB-B3BD-465B-AE1F-C2FD6EA38D04}">
      <dsp:nvSpPr>
        <dsp:cNvPr id="0" name=""/>
        <dsp:cNvSpPr/>
      </dsp:nvSpPr>
      <dsp:spPr>
        <a:xfrm>
          <a:off x="7555456" y="2183492"/>
          <a:ext cx="871468" cy="553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smtClean="0">
              <a:latin typeface="微软雅黑" pitchFamily="34" charset="-122"/>
              <a:ea typeface="微软雅黑" pitchFamily="34" charset="-122"/>
            </a:rPr>
            <a:t>大数据中心</a:t>
          </a:r>
          <a:endParaRPr lang="zh-CN" altLang="en-US" sz="1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7571664" y="2199700"/>
        <a:ext cx="839052" cy="520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9CE0C-E282-4D6A-9F91-FBF5121AB206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104C1-65ED-4F97-9CAD-5C98D3D634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19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8CF69-223D-4DCA-ACBE-B508EFF75DBD}" type="datetimeFigureOut">
              <a:rPr lang="zh-CN" altLang="en-US" smtClean="0"/>
              <a:pPr/>
              <a:t>2014-6-13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4976-9551-4578-9031-A80822E0E19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 descr="PPT模板-内页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模板-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57620" y="1594630"/>
            <a:ext cx="478634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pPr algn="r"/>
            <a:r>
              <a:rPr lang="zh-CN" altLang="en-US" sz="28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移动金融  创享无限</a:t>
            </a:r>
            <a:endParaRPr lang="en-US" altLang="zh-CN" sz="2800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857392" y="2000246"/>
            <a:ext cx="6286608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通付宝公司介绍</a:t>
            </a:r>
            <a:endParaRPr lang="en-US" altLang="zh-CN" sz="6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1472" y="240555"/>
            <a:ext cx="27860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强大</a:t>
            </a:r>
            <a:endParaRPr lang="en-US" altLang="zh-CN" sz="60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6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实力</a:t>
            </a:r>
            <a:endParaRPr lang="en-US" altLang="zh-CN" sz="60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57522" y="-36"/>
            <a:ext cx="5786478" cy="51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D:\通付宝\通付宝设计\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34" y="2857502"/>
            <a:ext cx="2143122" cy="2143122"/>
          </a:xfrm>
          <a:prstGeom prst="rect">
            <a:avLst/>
          </a:prstGeom>
          <a:noFill/>
        </p:spPr>
      </p:pic>
      <p:pic>
        <p:nvPicPr>
          <p:cNvPr id="1027" name="Picture 3" descr="D:\通付宝\刷卡器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-500084"/>
            <a:ext cx="5214973" cy="52149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43042" y="714362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领先的技术研发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051" r="9536"/>
          <a:stretch>
            <a:fillRect/>
          </a:stretch>
        </p:blipFill>
        <p:spPr bwMode="auto">
          <a:xfrm>
            <a:off x="428596" y="1571618"/>
            <a:ext cx="445480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5000628" y="1500180"/>
            <a:ext cx="35004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通付宝在广州总部建立技术研发和用户体验部中心：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n"/>
            </a:pPr>
            <a:endParaRPr lang="en-US" altLang="zh-CN" sz="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领先的研发技术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最新的交互设计理念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前沿的视角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最优的产品体验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43042" y="701091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最新的移动金融系统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645" y="2286016"/>
            <a:ext cx="2117281" cy="251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428596" y="1428742"/>
            <a:ext cx="835821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现阶段，通付宝以</a:t>
            </a:r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金融创新、便民服务、个人支付、手机移动</a:t>
            </a:r>
            <a:r>
              <a:rPr lang="en-US" altLang="zh-CN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POS</a:t>
            </a:r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为主营业务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并开发出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通付宝钱包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通付宝手机刷卡器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71736" y="3274006"/>
            <a:ext cx="1928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通付宝钱包</a:t>
            </a:r>
            <a:endParaRPr lang="en-US" altLang="zh-CN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00496" y="3274006"/>
            <a:ext cx="2786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通付宝手机刷卡器</a:t>
            </a:r>
            <a:endParaRPr lang="en-US" altLang="zh-CN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00430" y="3211321"/>
            <a:ext cx="1571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</a:p>
        </p:txBody>
      </p:sp>
      <p:sp>
        <p:nvSpPr>
          <p:cNvPr id="13" name="矩形 12"/>
          <p:cNvSpPr/>
          <p:nvPr/>
        </p:nvSpPr>
        <p:spPr>
          <a:xfrm>
            <a:off x="3071802" y="3571900"/>
            <a:ext cx="1000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57752" y="3571900"/>
            <a:ext cx="1000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硬件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2" descr="D:\通付宝\通付宝设计\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3071834"/>
            <a:ext cx="857256" cy="857256"/>
          </a:xfrm>
          <a:prstGeom prst="rect">
            <a:avLst/>
          </a:prstGeom>
          <a:noFill/>
        </p:spPr>
      </p:pic>
      <p:pic>
        <p:nvPicPr>
          <p:cNvPr id="16" name="Picture 3" descr="D:\通付宝\刷卡器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2000264"/>
            <a:ext cx="2928939" cy="29289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538" y="714362"/>
            <a:ext cx="7358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通付宝手机刷卡器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最安全便捷的移动</a:t>
            </a:r>
            <a:r>
              <a:rPr lang="en-US" altLang="zh-CN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pos</a:t>
            </a:r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机</a:t>
            </a:r>
            <a:endParaRPr lang="en-US" altLang="zh-CN" sz="28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4480" y="1500180"/>
            <a:ext cx="5786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央行监控、银联通道，通付宝首发产品</a:t>
            </a:r>
            <a:endParaRPr lang="en-US" altLang="zh-CN" sz="20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2428884"/>
            <a:ext cx="32766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357158" y="2428874"/>
            <a:ext cx="2357454" cy="1571636"/>
          </a:xfrm>
          <a:prstGeom prst="rect">
            <a:avLst/>
          </a:prstGeom>
          <a:solidFill>
            <a:srgbClr val="00206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29388" y="2428874"/>
            <a:ext cx="2286016" cy="1571636"/>
          </a:xfrm>
          <a:prstGeom prst="rect">
            <a:avLst/>
          </a:prstGeom>
          <a:solidFill>
            <a:srgbClr val="00206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857224" y="2500312"/>
            <a:ext cx="1785950" cy="146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r>
              <a:rPr lang="zh-CN" altLang="en-US" sz="1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信用卡服务：</a:t>
            </a:r>
            <a:endParaRPr lang="en-US" altLang="zh-CN" sz="16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信用卡提现</a:t>
            </a:r>
            <a:endParaRPr lang="en-US" altLang="zh-CN" sz="1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转账汇款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网购支付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余额查询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7215206" y="2517676"/>
            <a:ext cx="1714512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r>
              <a:rPr lang="zh-CN" altLang="en-US" sz="16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借记卡服务：</a:t>
            </a:r>
            <a:endParaRPr lang="en-US" altLang="zh-CN" sz="16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转账汇款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还款还房贷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网购支付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优惠券兑换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生活缴费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2" name="矩形 11"/>
          <p:cNvSpPr/>
          <p:nvPr/>
        </p:nvSpPr>
        <p:spPr>
          <a:xfrm>
            <a:off x="357158" y="4201694"/>
            <a:ext cx="2357454" cy="57150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笨重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POS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机便捷版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86116" y="4201694"/>
            <a:ext cx="2571768" cy="57150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普通刷卡器升级版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29388" y="4201694"/>
            <a:ext cx="2286016" cy="57150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银行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ATM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机移动版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714612" y="4498988"/>
            <a:ext cx="571504" cy="15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857884" y="4498988"/>
            <a:ext cx="571504" cy="15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1357290" y="1857370"/>
            <a:ext cx="671517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小时随身银行，信用卡、借记卡全能助手</a:t>
            </a:r>
            <a:endParaRPr lang="en-US" altLang="zh-CN" sz="24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42976" y="834084"/>
            <a:ext cx="7072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通付宝钱包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移动金融生态系统</a:t>
            </a:r>
            <a:endParaRPr lang="en-US" altLang="zh-CN" sz="28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20348" y="1566877"/>
            <a:ext cx="4023618" cy="293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71472" y="1636420"/>
            <a:ext cx="4000528" cy="266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最时尚、高人气的移动金融</a:t>
            </a:r>
            <a:r>
              <a:rPr lang="en-US" altLang="zh-CN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APP</a:t>
            </a: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通付宝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未来的核心产品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以移动金融、支付为核心，目前已经汇集移动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pos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机业务、收付、查询、优惠等众多便民金融功能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未来，通付宝钱包将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集成更多功能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8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形成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一站式移动金融系统</a:t>
            </a:r>
            <a:endParaRPr lang="en-US" altLang="zh-CN" sz="24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43042" y="714362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营销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强大的营销实力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214942" y="2189147"/>
            <a:ext cx="2786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广州为中心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，辐射北京、上海、成都、南宁、南京、武汉、厦门、宁波、长沙</a:t>
            </a:r>
            <a:r>
              <a:rPr lang="en-US" altLang="zh-CN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大分公司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，销售网络遍布全国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57158" y="1500180"/>
            <a:ext cx="4286280" cy="3429024"/>
            <a:chOff x="3649402" y="1214428"/>
            <a:chExt cx="4961246" cy="3858666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49402" y="1214428"/>
              <a:ext cx="4923126" cy="3858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流程图: 联系 7"/>
            <p:cNvSpPr/>
            <p:nvPr/>
          </p:nvSpPr>
          <p:spPr>
            <a:xfrm>
              <a:off x="7324764" y="4001542"/>
              <a:ext cx="142876" cy="142876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46412" y="2144154"/>
              <a:ext cx="1212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矩形 9"/>
            <p:cNvSpPr/>
            <p:nvPr/>
          </p:nvSpPr>
          <p:spPr>
            <a:xfrm>
              <a:off x="7181888" y="1826495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北京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58196" y="2855474"/>
              <a:ext cx="123824" cy="145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矩形 11"/>
            <p:cNvSpPr/>
            <p:nvPr/>
          </p:nvSpPr>
          <p:spPr>
            <a:xfrm>
              <a:off x="7896268" y="2644220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上海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181756" y="3144286"/>
              <a:ext cx="1212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矩形 13"/>
            <p:cNvSpPr/>
            <p:nvPr/>
          </p:nvSpPr>
          <p:spPr>
            <a:xfrm>
              <a:off x="5967442" y="2858534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成都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81822" y="4001542"/>
              <a:ext cx="1212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矩形 15"/>
            <p:cNvSpPr/>
            <p:nvPr/>
          </p:nvSpPr>
          <p:spPr>
            <a:xfrm>
              <a:off x="6396070" y="3787228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南宁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27426" y="2787096"/>
              <a:ext cx="1212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矩形 17"/>
            <p:cNvSpPr/>
            <p:nvPr/>
          </p:nvSpPr>
          <p:spPr>
            <a:xfrm>
              <a:off x="7467640" y="2683751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南京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74974" y="3072848"/>
              <a:ext cx="1212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矩形 19"/>
            <p:cNvSpPr/>
            <p:nvPr/>
          </p:nvSpPr>
          <p:spPr>
            <a:xfrm>
              <a:off x="6967574" y="2755189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武汉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917916" y="3644352"/>
              <a:ext cx="1212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" name="矩形 21"/>
            <p:cNvSpPr/>
            <p:nvPr/>
          </p:nvSpPr>
          <p:spPr>
            <a:xfrm>
              <a:off x="7824830" y="3430038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厦门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32230" y="3072848"/>
              <a:ext cx="1212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" name="矩形 23"/>
            <p:cNvSpPr/>
            <p:nvPr/>
          </p:nvSpPr>
          <p:spPr>
            <a:xfrm>
              <a:off x="8110582" y="2858534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宁波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71064" y="3358600"/>
              <a:ext cx="1212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" name="矩形 25"/>
            <p:cNvSpPr/>
            <p:nvPr/>
          </p:nvSpPr>
          <p:spPr>
            <a:xfrm>
              <a:off x="6753260" y="3144286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长沙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967574" y="4001542"/>
              <a:ext cx="5000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广州</a:t>
              </a:r>
              <a:endParaRPr lang="en-US" altLang="zh-CN" sz="10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箭头连接符 27"/>
            <p:cNvCxnSpPr>
              <a:endCxn id="17" idx="2"/>
            </p:cNvCxnSpPr>
            <p:nvPr/>
          </p:nvCxnSpPr>
          <p:spPr>
            <a:xfrm rot="5400000" flipH="1" flipV="1">
              <a:off x="7122287" y="3203888"/>
              <a:ext cx="1039668" cy="491837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24" idx="1"/>
            </p:cNvCxnSpPr>
            <p:nvPr/>
          </p:nvCxnSpPr>
          <p:spPr>
            <a:xfrm rot="5400000" flipH="1" flipV="1">
              <a:off x="7227490" y="3150357"/>
              <a:ext cx="1051804" cy="71438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rot="5400000" flipH="1" flipV="1">
              <a:off x="7371307" y="3262267"/>
              <a:ext cx="785818" cy="6927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7396202" y="3751509"/>
              <a:ext cx="513486" cy="250033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endCxn id="25" idx="2"/>
            </p:cNvCxnSpPr>
            <p:nvPr/>
          </p:nvCxnSpPr>
          <p:spPr>
            <a:xfrm rot="16200000" flipV="1">
              <a:off x="7063908" y="3669246"/>
              <a:ext cx="500066" cy="164526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endCxn id="13" idx="3"/>
            </p:cNvCxnSpPr>
            <p:nvPr/>
          </p:nvCxnSpPr>
          <p:spPr>
            <a:xfrm rot="10800000">
              <a:off x="6302984" y="3215724"/>
              <a:ext cx="1019186" cy="78582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rot="10800000">
              <a:off x="6967574" y="4001542"/>
              <a:ext cx="428630" cy="158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endCxn id="19" idx="2"/>
            </p:cNvCxnSpPr>
            <p:nvPr/>
          </p:nvCxnSpPr>
          <p:spPr>
            <a:xfrm rot="16200000" flipV="1">
              <a:off x="6951557" y="3599755"/>
              <a:ext cx="847732" cy="7967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9" idx="2"/>
            </p:cNvCxnSpPr>
            <p:nvPr/>
          </p:nvCxnSpPr>
          <p:spPr>
            <a:xfrm rot="5400000" flipH="1" flipV="1">
              <a:off x="6580077" y="3103155"/>
              <a:ext cx="1643074" cy="10824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矩形 37"/>
          <p:cNvSpPr/>
          <p:nvPr/>
        </p:nvSpPr>
        <p:spPr>
          <a:xfrm>
            <a:off x="5214942" y="1714494"/>
            <a:ext cx="357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遍布全国的销售网络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785932"/>
            <a:ext cx="9144000" cy="3357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71604" y="691208"/>
            <a:ext cx="6072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有效竞争策略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9558" y="2217834"/>
            <a:ext cx="2409830" cy="25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285998"/>
            <a:ext cx="2234741" cy="236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3000364" y="2571750"/>
            <a:ext cx="1000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</a:p>
        </p:txBody>
      </p:sp>
      <p:sp>
        <p:nvSpPr>
          <p:cNvPr id="8" name="矩形 7"/>
          <p:cNvSpPr/>
          <p:nvPr/>
        </p:nvSpPr>
        <p:spPr>
          <a:xfrm>
            <a:off x="6643702" y="2571750"/>
            <a:ext cx="16430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en-US" altLang="zh-CN" sz="60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9" name="矩形 8"/>
          <p:cNvSpPr/>
          <p:nvPr/>
        </p:nvSpPr>
        <p:spPr>
          <a:xfrm>
            <a:off x="6643702" y="353884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79646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（信用卡提现）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1928808"/>
            <a:ext cx="9144000" cy="3000396"/>
          </a:xfrm>
          <a:prstGeom prst="rect">
            <a:avLst/>
          </a:prstGeom>
          <a:solidFill>
            <a:srgbClr val="00206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428728" y="1285866"/>
            <a:ext cx="6572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对位拉卡拉，收编小宝宝</a:t>
            </a:r>
            <a:endParaRPr lang="en-US" altLang="zh-CN" sz="280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14480" y="762646"/>
            <a:ext cx="6072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灵活销售政策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472" y="1714494"/>
            <a:ext cx="39290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POS</a:t>
            </a:r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机差价</a:t>
            </a:r>
            <a:r>
              <a:rPr lang="en-US" altLang="zh-CN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+</a:t>
            </a:r>
            <a:r>
              <a:rPr lang="zh-CN" altLang="en-US" sz="2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手续费分成</a:t>
            </a:r>
            <a:endParaRPr lang="en-US" altLang="zh-CN" sz="24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双重收益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最大化形成销售代理激励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可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合作投资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，可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聚合朋友分销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也可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自己组建团队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及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分级设置开分店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销售代理方式灵活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1714494"/>
            <a:ext cx="4089577" cy="2519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57290" y="691208"/>
            <a:ext cx="6072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众多的合作伙伴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786314" y="1428742"/>
            <a:ext cx="3929090" cy="2204193"/>
            <a:chOff x="571472" y="1691340"/>
            <a:chExt cx="3929090" cy="2204193"/>
          </a:xfrm>
        </p:grpSpPr>
        <p:sp>
          <p:nvSpPr>
            <p:cNvPr id="8" name="TextBox 7"/>
            <p:cNvSpPr txBox="1"/>
            <p:nvPr/>
          </p:nvSpPr>
          <p:spPr>
            <a:xfrm>
              <a:off x="571472" y="2214560"/>
              <a:ext cx="3643338" cy="1680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1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银行领域：</a:t>
              </a:r>
              <a:r>
                <a:rPr lang="zh-CN" altLang="en-US" sz="1000" dirty="0" smtClean="0">
                  <a:latin typeface="微软雅黑" pitchFamily="34" charset="-122"/>
                  <a:ea typeface="微软雅黑" pitchFamily="34" charset="-122"/>
                </a:rPr>
                <a:t>国内各大国有和私有银行等</a:t>
              </a:r>
              <a:endParaRPr lang="en-US" altLang="zh-CN" sz="10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1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技术领域：</a:t>
              </a:r>
              <a:r>
                <a:rPr lang="zh-CN" altLang="en-US" sz="1000" dirty="0" smtClean="0">
                  <a:latin typeface="微软雅黑" pitchFamily="34" charset="-122"/>
                  <a:ea typeface="微软雅黑" pitchFamily="34" charset="-122"/>
                </a:rPr>
                <a:t>广州华仝、上海翰林、武汉擎动等</a:t>
              </a:r>
              <a:endParaRPr lang="en-US" altLang="zh-CN" sz="10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1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支付领域：</a:t>
              </a:r>
              <a:r>
                <a:rPr lang="zh-CN" altLang="en-US" sz="1000" dirty="0" smtClean="0">
                  <a:latin typeface="微软雅黑" pitchFamily="34" charset="-122"/>
                  <a:ea typeface="微软雅黑" pitchFamily="34" charset="-122"/>
                </a:rPr>
                <a:t>中国银联、中经汇通、嘉联、快钱等</a:t>
              </a:r>
              <a:endParaRPr lang="en-US" altLang="zh-CN" sz="10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1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政府领域：</a:t>
              </a:r>
              <a:r>
                <a:rPr lang="zh-CN" altLang="en-US" sz="1000" dirty="0" smtClean="0">
                  <a:latin typeface="微软雅黑" pitchFamily="34" charset="-122"/>
                  <a:ea typeface="微软雅黑" pitchFamily="34" charset="-122"/>
                </a:rPr>
                <a:t>广州市政府、汕尾市政府、汕头市政府、惠州市政府、上海嘉定市政府等</a:t>
              </a:r>
              <a:endParaRPr lang="en-US" altLang="zh-CN" sz="10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1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民生领域：</a:t>
              </a:r>
              <a:r>
                <a:rPr lang="zh-CN" altLang="en-US" sz="1000" dirty="0" smtClean="0">
                  <a:latin typeface="微软雅黑" pitchFamily="34" charset="-122"/>
                  <a:ea typeface="微软雅黑" pitchFamily="34" charset="-122"/>
                </a:rPr>
                <a:t>欧飞、交通部、社保部、广铁、中国电信、中国移动、中国联通、南方电网、广州自来水公司等</a:t>
              </a:r>
              <a:endParaRPr lang="en-US" altLang="zh-CN" sz="10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1472" y="1691340"/>
              <a:ext cx="3929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2800" b="1" dirty="0" smtClean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大领域，战略结盟</a:t>
              </a:r>
              <a:endParaRPr lang="zh-CN" altLang="en-US" sz="28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57158" y="1447817"/>
            <a:ext cx="4000529" cy="3267073"/>
            <a:chOff x="285720" y="1733569"/>
            <a:chExt cx="4000529" cy="326707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720" y="1733569"/>
              <a:ext cx="3188243" cy="3267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" name="组合 14"/>
            <p:cNvGrpSpPr/>
            <p:nvPr/>
          </p:nvGrpSpPr>
          <p:grpSpPr>
            <a:xfrm>
              <a:off x="3500430" y="1828148"/>
              <a:ext cx="785819" cy="3029618"/>
              <a:chOff x="3428992" y="1828148"/>
              <a:chExt cx="785819" cy="3029618"/>
            </a:xfrm>
          </p:grpSpPr>
          <p:pic>
            <p:nvPicPr>
              <p:cNvPr id="13" name="Picture 2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428993" y="1828148"/>
                <a:ext cx="714379" cy="190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571868" y="2500312"/>
                <a:ext cx="571504" cy="367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00430" y="2143122"/>
                <a:ext cx="292790" cy="28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500430" y="2920617"/>
                <a:ext cx="642942" cy="294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428992" y="4286262"/>
                <a:ext cx="760509" cy="214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428993" y="4674224"/>
                <a:ext cx="785818" cy="183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786182" y="2071684"/>
                <a:ext cx="401184" cy="361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500430" y="3286130"/>
                <a:ext cx="650595" cy="357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1" name="Picture 6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571868" y="3786196"/>
                <a:ext cx="571504" cy="351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1472" y="240555"/>
            <a:ext cx="27860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  <a:endParaRPr lang="en-US" altLang="zh-CN" sz="60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6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60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8624" y="0"/>
            <a:ext cx="587828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500034" y="2071684"/>
            <a:ext cx="8143932" cy="158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国内领先的</a:t>
            </a:r>
            <a:endParaRPr lang="en-US" altLang="zh-CN" sz="4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移动金融创新及第三方支付企业</a:t>
            </a:r>
            <a:endParaRPr lang="en-US" altLang="zh-CN" sz="40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00166" y="1071552"/>
            <a:ext cx="6215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873E8"/>
                </a:solidFill>
                <a:latin typeface="微软雅黑" pitchFamily="34" charset="-122"/>
                <a:ea typeface="微软雅黑" pitchFamily="34" charset="-122"/>
              </a:rPr>
              <a:t>通付宝网络技术有限公司</a:t>
            </a:r>
            <a:endParaRPr lang="en-US" altLang="zh-CN" sz="2800" b="1" dirty="0" smtClean="0">
              <a:solidFill>
                <a:srgbClr val="0873E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57620" y="714362"/>
            <a:ext cx="2857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创始人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857370"/>
            <a:ext cx="2039980" cy="25003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矩形 7"/>
          <p:cNvSpPr/>
          <p:nvPr/>
        </p:nvSpPr>
        <p:spPr>
          <a:xfrm>
            <a:off x="4500562" y="1571618"/>
            <a:ext cx="3714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陈玉燕   总裁 </a:t>
            </a:r>
            <a:r>
              <a:rPr lang="en-US" altLang="zh-CN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/ CEO </a:t>
            </a:r>
            <a:endParaRPr lang="en-US" altLang="zh-CN" sz="16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北京大学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EMBA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  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暨南大学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MBA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全国工商联纸业商会会员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明盛纸业连锁集团、通付宝网络技术有限公司创始人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500180"/>
            <a:ext cx="9144000" cy="3286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43042" y="772529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公司组织架构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357158" y="1500180"/>
          <a:ext cx="8429652" cy="3214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357190" y="1428742"/>
            <a:ext cx="8786842" cy="3143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43042" y="629653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公司企业文化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304"/>
            <a:ext cx="825817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43042" y="857238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公司愿景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785932"/>
            <a:ext cx="9144000" cy="1857388"/>
          </a:xfrm>
          <a:prstGeom prst="rect">
            <a:avLst/>
          </a:prstGeom>
          <a:solidFill>
            <a:srgbClr val="00206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14372" y="1919771"/>
            <a:ext cx="50006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通四海，付天下</a:t>
            </a:r>
            <a:endParaRPr lang="en-US" altLang="zh-CN" sz="4000" b="1" dirty="0" smtClean="0">
              <a:solidFill>
                <a:srgbClr val="00B0F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000" b="1" dirty="0" smtClean="0">
              <a:solidFill>
                <a:srgbClr val="00B0F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000" b="1" dirty="0" smtClean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助力每一个金融梦想</a:t>
            </a:r>
            <a:endParaRPr lang="zh-CN" altLang="en-US" sz="4000" b="1" dirty="0">
              <a:solidFill>
                <a:srgbClr val="00B0F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46" y="1804197"/>
            <a:ext cx="3357554" cy="1839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PPT模板-封底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142976" y="1394434"/>
            <a:ext cx="7000924" cy="16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pPr algn="ctr"/>
            <a:r>
              <a:rPr lang="zh-CN" altLang="en-US" sz="4800" b="1" dirty="0" smtClean="0">
                <a:ln w="3175">
                  <a:solidFill>
                    <a:srgbClr val="00B0F0"/>
                  </a:solidFill>
                </a:ln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移动金融时代</a:t>
            </a:r>
            <a:endParaRPr lang="en-US" altLang="zh-CN" sz="4800" b="1" dirty="0" smtClean="0">
              <a:ln w="3175">
                <a:solidFill>
                  <a:srgbClr val="00B0F0"/>
                </a:solidFill>
              </a:ln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b="1" dirty="0" smtClean="0">
                <a:ln w="3175">
                  <a:solidFill>
                    <a:srgbClr val="00B0F0"/>
                  </a:solidFill>
                </a:ln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000" b="1" dirty="0" smtClean="0">
              <a:ln w="3175">
                <a:solidFill>
                  <a:srgbClr val="00B0F0"/>
                </a:solidFill>
              </a:ln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800" b="1" dirty="0" smtClean="0">
                <a:ln w="3175">
                  <a:solidFill>
                    <a:srgbClr val="00B0F0"/>
                  </a:solidFill>
                </a:ln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你我共享共赢</a:t>
            </a:r>
            <a:endParaRPr lang="en-US" sz="4800" b="1" dirty="0">
              <a:ln w="3175">
                <a:solidFill>
                  <a:srgbClr val="00B0F0"/>
                </a:solidFill>
              </a:ln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9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214282" y="500048"/>
            <a:ext cx="5357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正中黑简体" pitchFamily="2" charset="-122"/>
                <a:ea typeface="方正正中黑简体" pitchFamily="2" charset="-122"/>
              </a:rPr>
              <a:t>通付宝 移动金融领航者</a:t>
            </a:r>
            <a:endParaRPr lang="en-US" altLang="zh-CN" sz="3600" dirty="0" smtClean="0">
              <a:solidFill>
                <a:schemeClr val="bg1"/>
              </a:solidFill>
              <a:latin typeface="方正正中黑简体" pitchFamily="2" charset="-122"/>
              <a:ea typeface="方正正中黑简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85784" y="785800"/>
            <a:ext cx="3786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4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WHY US</a:t>
            </a:r>
          </a:p>
          <a:p>
            <a:pPr algn="r"/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为什么是我们？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57620" y="785800"/>
            <a:ext cx="457203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雄厚背景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最大纸业网上交易平台关联背景；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大银行投资背景；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政府银行三方合作背景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强大实力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资源实力；技术实力；产品实力；营销实力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高效管理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管理者；组织架构；企业文化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rot="5400000">
            <a:off x="1965307" y="2678113"/>
            <a:ext cx="3500462" cy="15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6894" y="0"/>
            <a:ext cx="5557138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矩形 12"/>
          <p:cNvSpPr/>
          <p:nvPr/>
        </p:nvSpPr>
        <p:spPr>
          <a:xfrm>
            <a:off x="571472" y="240555"/>
            <a:ext cx="27860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雄厚</a:t>
            </a:r>
            <a:endParaRPr lang="en-US" altLang="zh-CN" sz="60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6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背景</a:t>
            </a:r>
            <a:endParaRPr lang="en-US" altLang="zh-CN" sz="60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00034" y="1714494"/>
            <a:ext cx="65722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sz="16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通付宝网络技术有限公司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，成立于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2013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注册资金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一亿元人民币</a:t>
            </a:r>
            <a:r>
              <a:rPr kumimoji="0" lang="zh-CN" sz="16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。</a:t>
            </a:r>
            <a:endParaRPr kumimoji="0" lang="en-US" altLang="zh-CN" sz="1600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公司总部坐落于有广州硅谷和软件孵化中心之称的</a:t>
            </a:r>
            <a:r>
              <a:rPr kumimoji="0" lang="zh-CN" sz="160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广州信息港</a:t>
            </a:r>
            <a:r>
              <a:rPr kumimoji="0" lang="zh-CN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，与中国国际电子商务中心、网易全球总部、百度总部等大型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IT</a:t>
            </a:r>
            <a:r>
              <a:rPr kumimoji="0" lang="zh-CN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  <a:cs typeface="Arial" pitchFamily="34" charset="0"/>
              </a:rPr>
              <a:t>企业为邻，昂扬迈步在华南区高科技前沿</a:t>
            </a:r>
            <a:r>
              <a:rPr kumimoji="0" lang="zh-CN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 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。</a:t>
            </a:r>
            <a:endParaRPr kumimoji="0" lang="zh-CN" sz="1600" i="0" u="none" strike="noStrike" cap="none" normalizeH="0" baseline="0" dirty="0" smtClean="0">
              <a:ln>
                <a:noFill/>
              </a:ln>
              <a:solidFill>
                <a:srgbClr val="136EC2"/>
              </a:solidFill>
              <a:effectLst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4942" y="792294"/>
            <a:ext cx="3357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概况</a:t>
            </a:r>
            <a:endParaRPr lang="en-US" altLang="zh-CN" sz="40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143254"/>
            <a:ext cx="268179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3143254"/>
            <a:ext cx="1293683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3143254"/>
            <a:ext cx="2413615" cy="156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4" y="1960809"/>
            <a:ext cx="8715404" cy="318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643042" y="486777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成立背景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依托明盛集团而生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876" y="1180262"/>
            <a:ext cx="892971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通付宝由中国最大网上纸业交易平台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明盛集团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发展而来，均由陈玉燕先生所创立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依托行业巨擘而生，通付宝也因而具备雄厚的资金与技术实力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43042" y="701091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投资背景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大银行投资合作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2768842"/>
            <a:ext cx="1071570" cy="803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5935" y="2780883"/>
            <a:ext cx="1308875" cy="86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24557" y="2816584"/>
            <a:ext cx="1590517" cy="89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0826" y="2794808"/>
            <a:ext cx="1357322" cy="84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984" y="3929072"/>
            <a:ext cx="1285910" cy="432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4866" y="3929072"/>
            <a:ext cx="1486803" cy="40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9058" y="3958065"/>
            <a:ext cx="1328417" cy="399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8" y="3955332"/>
            <a:ext cx="1075944" cy="37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86644" y="3957763"/>
            <a:ext cx="1143008" cy="3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矩形 14"/>
          <p:cNvSpPr/>
          <p:nvPr/>
        </p:nvSpPr>
        <p:spPr>
          <a:xfrm>
            <a:off x="0" y="2643188"/>
            <a:ext cx="9144000" cy="2214578"/>
          </a:xfrm>
          <a:prstGeom prst="rect">
            <a:avLst/>
          </a:prstGeom>
          <a:solidFill>
            <a:srgbClr val="00206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14282" y="1474767"/>
            <a:ext cx="87154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前景看好，通付宝成立几月以来，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已获中国银行等</a:t>
            </a:r>
            <a:r>
              <a:rPr lang="zh-CN" altLang="en-US" sz="22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九大银行及数十家金融机构超过</a:t>
            </a:r>
            <a:r>
              <a:rPr lang="en-US" altLang="zh-CN" sz="22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2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亿元的巨额投资</a:t>
            </a:r>
            <a:endParaRPr lang="en-US" altLang="zh-CN" sz="22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充分保证了通付宝在移动金融、移动支付领域的不断开创新格局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285998"/>
            <a:ext cx="9144000" cy="2857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43042" y="714362"/>
            <a:ext cx="6072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资源背景</a:t>
            </a:r>
            <a:r>
              <a:rPr lang="en-US" altLang="zh-CN" sz="32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三方合作 全业务牌照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282" y="1383563"/>
            <a:ext cx="87154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通付宝拥有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深厚政府资源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银行金融资源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，形成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紧密三方合作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关系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更有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全业务牌照支持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，推动全领域布局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81" y="2285998"/>
            <a:ext cx="88677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859</Words>
  <Application>Microsoft Office PowerPoint</Application>
  <PresentationFormat>全屏显示(16:9)</PresentationFormat>
  <Paragraphs>145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PC</dc:creator>
  <cp:lastModifiedBy>张中天</cp:lastModifiedBy>
  <cp:revision>202</cp:revision>
  <dcterms:created xsi:type="dcterms:W3CDTF">2014-04-27T10:57:29Z</dcterms:created>
  <dcterms:modified xsi:type="dcterms:W3CDTF">2014-06-13T02:41:39Z</dcterms:modified>
</cp:coreProperties>
</file>